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612" r:id="rId4"/>
    <p:sldId id="258" r:id="rId5"/>
    <p:sldId id="618" r:id="rId6"/>
    <p:sldId id="608" r:id="rId7"/>
    <p:sldId id="259" r:id="rId8"/>
    <p:sldId id="260" r:id="rId9"/>
    <p:sldId id="606" r:id="rId10"/>
    <p:sldId id="585" r:id="rId11"/>
    <p:sldId id="611" r:id="rId12"/>
    <p:sldId id="586" r:id="rId13"/>
    <p:sldId id="623" r:id="rId14"/>
    <p:sldId id="263" r:id="rId15"/>
    <p:sldId id="587" r:id="rId16"/>
    <p:sldId id="624" r:id="rId17"/>
    <p:sldId id="625" r:id="rId18"/>
    <p:sldId id="626" r:id="rId19"/>
    <p:sldId id="261" r:id="rId20"/>
    <p:sldId id="616" r:id="rId21"/>
    <p:sldId id="607" r:id="rId22"/>
    <p:sldId id="594" r:id="rId23"/>
    <p:sldId id="596" r:id="rId24"/>
    <p:sldId id="557" r:id="rId25"/>
    <p:sldId id="613" r:id="rId26"/>
    <p:sldId id="597" r:id="rId27"/>
    <p:sldId id="583" r:id="rId28"/>
    <p:sldId id="620" r:id="rId29"/>
    <p:sldId id="571" r:id="rId30"/>
    <p:sldId id="621" r:id="rId31"/>
    <p:sldId id="609" r:id="rId32"/>
    <p:sldId id="610" r:id="rId33"/>
    <p:sldId id="622" r:id="rId34"/>
    <p:sldId id="61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2290"/>
  </p:normalViewPr>
  <p:slideViewPr>
    <p:cSldViewPr snapToGrid="0" snapToObjects="1">
      <p:cViewPr varScale="1">
        <p:scale>
          <a:sx n="68" d="100"/>
          <a:sy n="68" d="100"/>
        </p:scale>
        <p:origin x="10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7FD5A-BCE5-4214-8472-B0417056784F}"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98DE4540-2C36-4C31-BE2B-D68F30386CD9}">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Risk Factors</a:t>
          </a:r>
        </a:p>
      </dgm:t>
    </dgm:pt>
    <dgm:pt modelId="{02F9742E-194F-4E0B-AC4F-E108C32BA672}" type="parTrans" cxnId="{3EFB64A4-6B93-415E-81B0-1B1ADFC6FEF9}">
      <dgm:prSet/>
      <dgm:spPr/>
      <dgm:t>
        <a:bodyPr/>
        <a:lstStyle/>
        <a:p>
          <a:endParaRPr lang="en-US"/>
        </a:p>
      </dgm:t>
    </dgm:pt>
    <dgm:pt modelId="{C4348AE7-00F0-4D44-AC10-860271F27F1E}" type="sibTrans" cxnId="{3EFB64A4-6B93-415E-81B0-1B1ADFC6FEF9}">
      <dgm:prSet/>
      <dgm:spPr/>
      <dgm:t>
        <a:bodyPr/>
        <a:lstStyle/>
        <a:p>
          <a:endParaRPr lang="en-US"/>
        </a:p>
      </dgm:t>
    </dgm:pt>
    <dgm:pt modelId="{FB7E01FA-C3F6-4DA0-9810-BF5D58782B6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Specific Insults</a:t>
          </a:r>
        </a:p>
      </dgm:t>
    </dgm:pt>
    <dgm:pt modelId="{79BE25BF-6F86-402C-B4BC-0C4A6758A00B}" type="parTrans" cxnId="{DF6EA065-8CC3-45C6-8DFD-2E8E9794B560}">
      <dgm:prSet/>
      <dgm:spPr/>
      <dgm:t>
        <a:bodyPr/>
        <a:lstStyle/>
        <a:p>
          <a:endParaRPr lang="en-US"/>
        </a:p>
      </dgm:t>
    </dgm:pt>
    <dgm:pt modelId="{37CD51FB-5C60-4C12-AF7D-CA93BAFA9578}" type="sibTrans" cxnId="{DF6EA065-8CC3-45C6-8DFD-2E8E9794B560}">
      <dgm:prSet/>
      <dgm:spPr/>
      <dgm:t>
        <a:bodyPr/>
        <a:lstStyle/>
        <a:p>
          <a:endParaRPr lang="en-US"/>
        </a:p>
      </dgm:t>
    </dgm:pt>
    <dgm:pt modelId="{B41236B3-89C1-4FCC-B359-D6F02572C42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Delirium</a:t>
          </a:r>
        </a:p>
      </dgm:t>
    </dgm:pt>
    <dgm:pt modelId="{6EC3130D-FB04-4B15-9FAA-A4B3D5D9ECA7}" type="parTrans" cxnId="{EE6DC7FB-5DFE-4BD4-BCA7-FA954EDAB4F0}">
      <dgm:prSet/>
      <dgm:spPr/>
      <dgm:t>
        <a:bodyPr/>
        <a:lstStyle/>
        <a:p>
          <a:endParaRPr lang="en-US"/>
        </a:p>
      </dgm:t>
    </dgm:pt>
    <dgm:pt modelId="{4DE8B39E-ADE4-4A5B-B962-B9A1A092CDC6}" type="sibTrans" cxnId="{EE6DC7FB-5DFE-4BD4-BCA7-FA954EDAB4F0}">
      <dgm:prSet/>
      <dgm:spPr/>
      <dgm:t>
        <a:bodyPr/>
        <a:lstStyle/>
        <a:p>
          <a:endParaRPr lang="en-US"/>
        </a:p>
      </dgm:t>
    </dgm:pt>
    <dgm:pt modelId="{F7211F80-9732-4AD3-A24F-0A950CADA506}" type="pres">
      <dgm:prSet presAssocID="{BBC7FD5A-BCE5-4214-8472-B0417056784F}" presName="Name0" presStyleCnt="0">
        <dgm:presLayoutVars>
          <dgm:dir/>
          <dgm:resizeHandles val="exact"/>
        </dgm:presLayoutVars>
      </dgm:prSet>
      <dgm:spPr/>
    </dgm:pt>
    <dgm:pt modelId="{1FA3B102-DE4D-45F7-9A13-82574442C2F4}" type="pres">
      <dgm:prSet presAssocID="{BBC7FD5A-BCE5-4214-8472-B0417056784F}" presName="vNodes" presStyleCnt="0"/>
      <dgm:spPr/>
    </dgm:pt>
    <dgm:pt modelId="{8CE8D08A-454F-4051-918D-E0F925CB6286}" type="pres">
      <dgm:prSet presAssocID="{98DE4540-2C36-4C31-BE2B-D68F30386CD9}" presName="node" presStyleLbl="node1" presStyleIdx="0" presStyleCnt="3">
        <dgm:presLayoutVars>
          <dgm:bulletEnabled val="1"/>
        </dgm:presLayoutVars>
      </dgm:prSet>
      <dgm:spPr/>
    </dgm:pt>
    <dgm:pt modelId="{4732BE9B-283B-4009-8748-C41952A3D4D3}" type="pres">
      <dgm:prSet presAssocID="{C4348AE7-00F0-4D44-AC10-860271F27F1E}" presName="spacerT" presStyleCnt="0"/>
      <dgm:spPr/>
    </dgm:pt>
    <dgm:pt modelId="{61DF9429-CFF9-4C4C-8982-AB9435DBD294}" type="pres">
      <dgm:prSet presAssocID="{C4348AE7-00F0-4D44-AC10-860271F27F1E}" presName="sibTrans" presStyleLbl="sibTrans2D1" presStyleIdx="0" presStyleCnt="2"/>
      <dgm:spPr/>
    </dgm:pt>
    <dgm:pt modelId="{B90D5D2E-7AC1-4ED5-A948-A705202F9A76}" type="pres">
      <dgm:prSet presAssocID="{C4348AE7-00F0-4D44-AC10-860271F27F1E}" presName="spacerB" presStyleCnt="0"/>
      <dgm:spPr/>
    </dgm:pt>
    <dgm:pt modelId="{BDEB6A28-3335-4856-9E7D-FC56DB36BFCD}" type="pres">
      <dgm:prSet presAssocID="{FB7E01FA-C3F6-4DA0-9810-BF5D58782B64}" presName="node" presStyleLbl="node1" presStyleIdx="1" presStyleCnt="3">
        <dgm:presLayoutVars>
          <dgm:bulletEnabled val="1"/>
        </dgm:presLayoutVars>
      </dgm:prSet>
      <dgm:spPr/>
    </dgm:pt>
    <dgm:pt modelId="{E464DAAB-4AA2-48B2-AA47-B3FD75D2F3D7}" type="pres">
      <dgm:prSet presAssocID="{BBC7FD5A-BCE5-4214-8472-B0417056784F}" presName="sibTransLast" presStyleLbl="sibTrans2D1" presStyleIdx="1" presStyleCnt="2"/>
      <dgm:spPr/>
    </dgm:pt>
    <dgm:pt modelId="{D9318755-06DD-426C-8567-8B8799F94794}" type="pres">
      <dgm:prSet presAssocID="{BBC7FD5A-BCE5-4214-8472-B0417056784F}" presName="connectorText" presStyleLbl="sibTrans2D1" presStyleIdx="1" presStyleCnt="2"/>
      <dgm:spPr/>
    </dgm:pt>
    <dgm:pt modelId="{6BDE5783-1A23-49F8-B11A-2FA6C69A92C7}" type="pres">
      <dgm:prSet presAssocID="{BBC7FD5A-BCE5-4214-8472-B0417056784F}" presName="lastNode" presStyleLbl="node1" presStyleIdx="2" presStyleCnt="3">
        <dgm:presLayoutVars>
          <dgm:bulletEnabled val="1"/>
        </dgm:presLayoutVars>
      </dgm:prSet>
      <dgm:spPr/>
    </dgm:pt>
  </dgm:ptLst>
  <dgm:cxnLst>
    <dgm:cxn modelId="{56002F47-1A79-48E7-9066-9DD7A5A16F99}" type="presOf" srcId="{FB7E01FA-C3F6-4DA0-9810-BF5D58782B64}" destId="{BDEB6A28-3335-4856-9E7D-FC56DB36BFCD}" srcOrd="0" destOrd="0" presId="urn:microsoft.com/office/officeart/2005/8/layout/equation2"/>
    <dgm:cxn modelId="{F17EF34F-C8BA-48DF-BB86-059D14B8EC7E}" type="presOf" srcId="{37CD51FB-5C60-4C12-AF7D-CA93BAFA9578}" destId="{E464DAAB-4AA2-48B2-AA47-B3FD75D2F3D7}" srcOrd="0" destOrd="0" presId="urn:microsoft.com/office/officeart/2005/8/layout/equation2"/>
    <dgm:cxn modelId="{622D6C50-080C-4A4C-BD7C-5A52A03CD9BF}" type="presOf" srcId="{BBC7FD5A-BCE5-4214-8472-B0417056784F}" destId="{F7211F80-9732-4AD3-A24F-0A950CADA506}" srcOrd="0" destOrd="0" presId="urn:microsoft.com/office/officeart/2005/8/layout/equation2"/>
    <dgm:cxn modelId="{5EFBEC5B-D540-4106-9126-30E8A9AAD7AB}" type="presOf" srcId="{37CD51FB-5C60-4C12-AF7D-CA93BAFA9578}" destId="{D9318755-06DD-426C-8567-8B8799F94794}" srcOrd="1" destOrd="0" presId="urn:microsoft.com/office/officeart/2005/8/layout/equation2"/>
    <dgm:cxn modelId="{DF6EA065-8CC3-45C6-8DFD-2E8E9794B560}" srcId="{BBC7FD5A-BCE5-4214-8472-B0417056784F}" destId="{FB7E01FA-C3F6-4DA0-9810-BF5D58782B64}" srcOrd="1" destOrd="0" parTransId="{79BE25BF-6F86-402C-B4BC-0C4A6758A00B}" sibTransId="{37CD51FB-5C60-4C12-AF7D-CA93BAFA9578}"/>
    <dgm:cxn modelId="{731F7D6E-2F28-49D3-91AC-E29B4BCD26BE}" type="presOf" srcId="{B41236B3-89C1-4FCC-B359-D6F02572C429}" destId="{6BDE5783-1A23-49F8-B11A-2FA6C69A92C7}" srcOrd="0" destOrd="0" presId="urn:microsoft.com/office/officeart/2005/8/layout/equation2"/>
    <dgm:cxn modelId="{2BA6A480-469C-4096-ADEA-60924CD48002}" type="presOf" srcId="{98DE4540-2C36-4C31-BE2B-D68F30386CD9}" destId="{8CE8D08A-454F-4051-918D-E0F925CB6286}" srcOrd="0" destOrd="0" presId="urn:microsoft.com/office/officeart/2005/8/layout/equation2"/>
    <dgm:cxn modelId="{3EFB64A4-6B93-415E-81B0-1B1ADFC6FEF9}" srcId="{BBC7FD5A-BCE5-4214-8472-B0417056784F}" destId="{98DE4540-2C36-4C31-BE2B-D68F30386CD9}" srcOrd="0" destOrd="0" parTransId="{02F9742E-194F-4E0B-AC4F-E108C32BA672}" sibTransId="{C4348AE7-00F0-4D44-AC10-860271F27F1E}"/>
    <dgm:cxn modelId="{6C9C5BC6-5A75-4499-A068-1C0E8D6C9110}" type="presOf" srcId="{C4348AE7-00F0-4D44-AC10-860271F27F1E}" destId="{61DF9429-CFF9-4C4C-8982-AB9435DBD294}" srcOrd="0" destOrd="0" presId="urn:microsoft.com/office/officeart/2005/8/layout/equation2"/>
    <dgm:cxn modelId="{EE6DC7FB-5DFE-4BD4-BCA7-FA954EDAB4F0}" srcId="{BBC7FD5A-BCE5-4214-8472-B0417056784F}" destId="{B41236B3-89C1-4FCC-B359-D6F02572C429}" srcOrd="2" destOrd="0" parTransId="{6EC3130D-FB04-4B15-9FAA-A4B3D5D9ECA7}" sibTransId="{4DE8B39E-ADE4-4A5B-B962-B9A1A092CDC6}"/>
    <dgm:cxn modelId="{C2BE4742-44D8-47E9-8C18-777AED424C36}" type="presParOf" srcId="{F7211F80-9732-4AD3-A24F-0A950CADA506}" destId="{1FA3B102-DE4D-45F7-9A13-82574442C2F4}" srcOrd="0" destOrd="0" presId="urn:microsoft.com/office/officeart/2005/8/layout/equation2"/>
    <dgm:cxn modelId="{59772FF4-1028-4570-853A-7CC701D3A71B}" type="presParOf" srcId="{1FA3B102-DE4D-45F7-9A13-82574442C2F4}" destId="{8CE8D08A-454F-4051-918D-E0F925CB6286}" srcOrd="0" destOrd="0" presId="urn:microsoft.com/office/officeart/2005/8/layout/equation2"/>
    <dgm:cxn modelId="{24963F39-45A1-4060-A3EA-EC6371B54C43}" type="presParOf" srcId="{1FA3B102-DE4D-45F7-9A13-82574442C2F4}" destId="{4732BE9B-283B-4009-8748-C41952A3D4D3}" srcOrd="1" destOrd="0" presId="urn:microsoft.com/office/officeart/2005/8/layout/equation2"/>
    <dgm:cxn modelId="{4C9F55E2-F741-46A2-9EDF-C9A5E93E9079}" type="presParOf" srcId="{1FA3B102-DE4D-45F7-9A13-82574442C2F4}" destId="{61DF9429-CFF9-4C4C-8982-AB9435DBD294}" srcOrd="2" destOrd="0" presId="urn:microsoft.com/office/officeart/2005/8/layout/equation2"/>
    <dgm:cxn modelId="{8743DAF1-910C-4A62-A74F-3DD976B13EF9}" type="presParOf" srcId="{1FA3B102-DE4D-45F7-9A13-82574442C2F4}" destId="{B90D5D2E-7AC1-4ED5-A948-A705202F9A76}" srcOrd="3" destOrd="0" presId="urn:microsoft.com/office/officeart/2005/8/layout/equation2"/>
    <dgm:cxn modelId="{3FD7F22B-5D38-4E17-8886-66A698575487}" type="presParOf" srcId="{1FA3B102-DE4D-45F7-9A13-82574442C2F4}" destId="{BDEB6A28-3335-4856-9E7D-FC56DB36BFCD}" srcOrd="4" destOrd="0" presId="urn:microsoft.com/office/officeart/2005/8/layout/equation2"/>
    <dgm:cxn modelId="{4AE65A1B-ADD9-4197-848F-4C978AB07979}" type="presParOf" srcId="{F7211F80-9732-4AD3-A24F-0A950CADA506}" destId="{E464DAAB-4AA2-48B2-AA47-B3FD75D2F3D7}" srcOrd="1" destOrd="0" presId="urn:microsoft.com/office/officeart/2005/8/layout/equation2"/>
    <dgm:cxn modelId="{55816432-EE68-4A11-87FF-986B37FF2DAD}" type="presParOf" srcId="{E464DAAB-4AA2-48B2-AA47-B3FD75D2F3D7}" destId="{D9318755-06DD-426C-8567-8B8799F94794}" srcOrd="0" destOrd="0" presId="urn:microsoft.com/office/officeart/2005/8/layout/equation2"/>
    <dgm:cxn modelId="{27A05EF8-720A-44BF-929A-CE1E38BDB657}" type="presParOf" srcId="{F7211F80-9732-4AD3-A24F-0A950CADA506}" destId="{6BDE5783-1A23-49F8-B11A-2FA6C69A92C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C7FD5A-BCE5-4214-8472-B0417056784F}"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98DE4540-2C36-4C31-BE2B-D68F30386CD9}">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No risk factors</a:t>
          </a:r>
        </a:p>
      </dgm:t>
    </dgm:pt>
    <dgm:pt modelId="{02F9742E-194F-4E0B-AC4F-E108C32BA672}" type="parTrans" cxnId="{3EFB64A4-6B93-415E-81B0-1B1ADFC6FEF9}">
      <dgm:prSet/>
      <dgm:spPr/>
      <dgm:t>
        <a:bodyPr/>
        <a:lstStyle/>
        <a:p>
          <a:endParaRPr lang="en-US"/>
        </a:p>
      </dgm:t>
    </dgm:pt>
    <dgm:pt modelId="{C4348AE7-00F0-4D44-AC10-860271F27F1E}" type="sibTrans" cxnId="{3EFB64A4-6B93-415E-81B0-1B1ADFC6FEF9}">
      <dgm:prSet/>
      <dgm:spPr/>
      <dgm:t>
        <a:bodyPr/>
        <a:lstStyle/>
        <a:p>
          <a:endParaRPr lang="en-US"/>
        </a:p>
      </dgm:t>
    </dgm:pt>
    <dgm:pt modelId="{FB7E01FA-C3F6-4DA0-9810-BF5D58782B6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t>Encephalitis</a:t>
          </a:r>
        </a:p>
      </dgm:t>
    </dgm:pt>
    <dgm:pt modelId="{79BE25BF-6F86-402C-B4BC-0C4A6758A00B}" type="parTrans" cxnId="{DF6EA065-8CC3-45C6-8DFD-2E8E9794B560}">
      <dgm:prSet/>
      <dgm:spPr/>
      <dgm:t>
        <a:bodyPr/>
        <a:lstStyle/>
        <a:p>
          <a:endParaRPr lang="en-US"/>
        </a:p>
      </dgm:t>
    </dgm:pt>
    <dgm:pt modelId="{37CD51FB-5C60-4C12-AF7D-CA93BAFA9578}" type="sibTrans" cxnId="{DF6EA065-8CC3-45C6-8DFD-2E8E9794B560}">
      <dgm:prSet/>
      <dgm:spPr/>
      <dgm:t>
        <a:bodyPr/>
        <a:lstStyle/>
        <a:p>
          <a:endParaRPr lang="en-US" dirty="0"/>
        </a:p>
      </dgm:t>
    </dgm:pt>
    <dgm:pt modelId="{B41236B3-89C1-4FCC-B359-D6F02572C42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Delirium</a:t>
          </a:r>
        </a:p>
      </dgm:t>
    </dgm:pt>
    <dgm:pt modelId="{6EC3130D-FB04-4B15-9FAA-A4B3D5D9ECA7}" type="parTrans" cxnId="{EE6DC7FB-5DFE-4BD4-BCA7-FA954EDAB4F0}">
      <dgm:prSet/>
      <dgm:spPr/>
      <dgm:t>
        <a:bodyPr/>
        <a:lstStyle/>
        <a:p>
          <a:endParaRPr lang="en-US"/>
        </a:p>
      </dgm:t>
    </dgm:pt>
    <dgm:pt modelId="{4DE8B39E-ADE4-4A5B-B962-B9A1A092CDC6}" type="sibTrans" cxnId="{EE6DC7FB-5DFE-4BD4-BCA7-FA954EDAB4F0}">
      <dgm:prSet/>
      <dgm:spPr/>
      <dgm:t>
        <a:bodyPr/>
        <a:lstStyle/>
        <a:p>
          <a:endParaRPr lang="en-US"/>
        </a:p>
      </dgm:t>
    </dgm:pt>
    <dgm:pt modelId="{F7211F80-9732-4AD3-A24F-0A950CADA506}" type="pres">
      <dgm:prSet presAssocID="{BBC7FD5A-BCE5-4214-8472-B0417056784F}" presName="Name0" presStyleCnt="0">
        <dgm:presLayoutVars>
          <dgm:dir/>
          <dgm:resizeHandles val="exact"/>
        </dgm:presLayoutVars>
      </dgm:prSet>
      <dgm:spPr/>
    </dgm:pt>
    <dgm:pt modelId="{1FA3B102-DE4D-45F7-9A13-82574442C2F4}" type="pres">
      <dgm:prSet presAssocID="{BBC7FD5A-BCE5-4214-8472-B0417056784F}" presName="vNodes" presStyleCnt="0"/>
      <dgm:spPr/>
    </dgm:pt>
    <dgm:pt modelId="{8CE8D08A-454F-4051-918D-E0F925CB6286}" type="pres">
      <dgm:prSet presAssocID="{98DE4540-2C36-4C31-BE2B-D68F30386CD9}" presName="node" presStyleLbl="node1" presStyleIdx="0" presStyleCnt="3" custScaleX="45285" custScaleY="47171">
        <dgm:presLayoutVars>
          <dgm:bulletEnabled val="1"/>
        </dgm:presLayoutVars>
      </dgm:prSet>
      <dgm:spPr/>
    </dgm:pt>
    <dgm:pt modelId="{4732BE9B-283B-4009-8748-C41952A3D4D3}" type="pres">
      <dgm:prSet presAssocID="{C4348AE7-00F0-4D44-AC10-860271F27F1E}" presName="spacerT" presStyleCnt="0"/>
      <dgm:spPr/>
    </dgm:pt>
    <dgm:pt modelId="{61DF9429-CFF9-4C4C-8982-AB9435DBD294}" type="pres">
      <dgm:prSet presAssocID="{C4348AE7-00F0-4D44-AC10-860271F27F1E}" presName="sibTrans" presStyleLbl="sibTrans2D1" presStyleIdx="0" presStyleCnt="2"/>
      <dgm:spPr/>
    </dgm:pt>
    <dgm:pt modelId="{B90D5D2E-7AC1-4ED5-A948-A705202F9A76}" type="pres">
      <dgm:prSet presAssocID="{C4348AE7-00F0-4D44-AC10-860271F27F1E}" presName="spacerB" presStyleCnt="0"/>
      <dgm:spPr/>
    </dgm:pt>
    <dgm:pt modelId="{BDEB6A28-3335-4856-9E7D-FC56DB36BFCD}" type="pres">
      <dgm:prSet presAssocID="{FB7E01FA-C3F6-4DA0-9810-BF5D58782B64}" presName="node" presStyleLbl="node1" presStyleIdx="1" presStyleCnt="3">
        <dgm:presLayoutVars>
          <dgm:bulletEnabled val="1"/>
        </dgm:presLayoutVars>
      </dgm:prSet>
      <dgm:spPr/>
    </dgm:pt>
    <dgm:pt modelId="{E464DAAB-4AA2-48B2-AA47-B3FD75D2F3D7}" type="pres">
      <dgm:prSet presAssocID="{BBC7FD5A-BCE5-4214-8472-B0417056784F}" presName="sibTransLast" presStyleLbl="sibTrans2D1" presStyleIdx="1" presStyleCnt="2"/>
      <dgm:spPr/>
    </dgm:pt>
    <dgm:pt modelId="{D9318755-06DD-426C-8567-8B8799F94794}" type="pres">
      <dgm:prSet presAssocID="{BBC7FD5A-BCE5-4214-8472-B0417056784F}" presName="connectorText" presStyleLbl="sibTrans2D1" presStyleIdx="1" presStyleCnt="2"/>
      <dgm:spPr/>
    </dgm:pt>
    <dgm:pt modelId="{6BDE5783-1A23-49F8-B11A-2FA6C69A92C7}" type="pres">
      <dgm:prSet presAssocID="{BBC7FD5A-BCE5-4214-8472-B0417056784F}" presName="lastNode" presStyleLbl="node1" presStyleIdx="2" presStyleCnt="3">
        <dgm:presLayoutVars>
          <dgm:bulletEnabled val="1"/>
        </dgm:presLayoutVars>
      </dgm:prSet>
      <dgm:spPr/>
    </dgm:pt>
  </dgm:ptLst>
  <dgm:cxnLst>
    <dgm:cxn modelId="{53F28917-07E0-47C1-8706-5901A5AF52E8}" type="presOf" srcId="{37CD51FB-5C60-4C12-AF7D-CA93BAFA9578}" destId="{D9318755-06DD-426C-8567-8B8799F94794}" srcOrd="1" destOrd="0" presId="urn:microsoft.com/office/officeart/2005/8/layout/equation2"/>
    <dgm:cxn modelId="{80CFF03B-CA0C-4BD4-AAC7-0B3B20B29B4C}" type="presOf" srcId="{BBC7FD5A-BCE5-4214-8472-B0417056784F}" destId="{F7211F80-9732-4AD3-A24F-0A950CADA506}" srcOrd="0" destOrd="0" presId="urn:microsoft.com/office/officeart/2005/8/layout/equation2"/>
    <dgm:cxn modelId="{49CC4240-1C8C-4E94-9E18-AE112DD62878}" type="presOf" srcId="{B41236B3-89C1-4FCC-B359-D6F02572C429}" destId="{6BDE5783-1A23-49F8-B11A-2FA6C69A92C7}" srcOrd="0" destOrd="0" presId="urn:microsoft.com/office/officeart/2005/8/layout/equation2"/>
    <dgm:cxn modelId="{F7B95F62-463F-4AC2-92BF-3928A64D7391}" type="presOf" srcId="{98DE4540-2C36-4C31-BE2B-D68F30386CD9}" destId="{8CE8D08A-454F-4051-918D-E0F925CB6286}" srcOrd="0" destOrd="0" presId="urn:microsoft.com/office/officeart/2005/8/layout/equation2"/>
    <dgm:cxn modelId="{DF6EA065-8CC3-45C6-8DFD-2E8E9794B560}" srcId="{BBC7FD5A-BCE5-4214-8472-B0417056784F}" destId="{FB7E01FA-C3F6-4DA0-9810-BF5D58782B64}" srcOrd="1" destOrd="0" parTransId="{79BE25BF-6F86-402C-B4BC-0C4A6758A00B}" sibTransId="{37CD51FB-5C60-4C12-AF7D-CA93BAFA9578}"/>
    <dgm:cxn modelId="{3EFB64A4-6B93-415E-81B0-1B1ADFC6FEF9}" srcId="{BBC7FD5A-BCE5-4214-8472-B0417056784F}" destId="{98DE4540-2C36-4C31-BE2B-D68F30386CD9}" srcOrd="0" destOrd="0" parTransId="{02F9742E-194F-4E0B-AC4F-E108C32BA672}" sibTransId="{C4348AE7-00F0-4D44-AC10-860271F27F1E}"/>
    <dgm:cxn modelId="{166E09C1-98CE-4CBE-BECC-332EB46A629C}" type="presOf" srcId="{37CD51FB-5C60-4C12-AF7D-CA93BAFA9578}" destId="{E464DAAB-4AA2-48B2-AA47-B3FD75D2F3D7}" srcOrd="0" destOrd="0" presId="urn:microsoft.com/office/officeart/2005/8/layout/equation2"/>
    <dgm:cxn modelId="{7375BFD2-C11A-45B2-8467-2CDCF7335268}" type="presOf" srcId="{FB7E01FA-C3F6-4DA0-9810-BF5D58782B64}" destId="{BDEB6A28-3335-4856-9E7D-FC56DB36BFCD}" srcOrd="0" destOrd="0" presId="urn:microsoft.com/office/officeart/2005/8/layout/equation2"/>
    <dgm:cxn modelId="{C6B700EC-8D4C-485E-91F7-E934F052731A}" type="presOf" srcId="{C4348AE7-00F0-4D44-AC10-860271F27F1E}" destId="{61DF9429-CFF9-4C4C-8982-AB9435DBD294}" srcOrd="0" destOrd="0" presId="urn:microsoft.com/office/officeart/2005/8/layout/equation2"/>
    <dgm:cxn modelId="{EE6DC7FB-5DFE-4BD4-BCA7-FA954EDAB4F0}" srcId="{BBC7FD5A-BCE5-4214-8472-B0417056784F}" destId="{B41236B3-89C1-4FCC-B359-D6F02572C429}" srcOrd="2" destOrd="0" parTransId="{6EC3130D-FB04-4B15-9FAA-A4B3D5D9ECA7}" sibTransId="{4DE8B39E-ADE4-4A5B-B962-B9A1A092CDC6}"/>
    <dgm:cxn modelId="{656F0CD3-D5F2-488F-B68F-593780D49E6A}" type="presParOf" srcId="{F7211F80-9732-4AD3-A24F-0A950CADA506}" destId="{1FA3B102-DE4D-45F7-9A13-82574442C2F4}" srcOrd="0" destOrd="0" presId="urn:microsoft.com/office/officeart/2005/8/layout/equation2"/>
    <dgm:cxn modelId="{AFEB4931-14A9-405D-8E33-D73C4F8E03A6}" type="presParOf" srcId="{1FA3B102-DE4D-45F7-9A13-82574442C2F4}" destId="{8CE8D08A-454F-4051-918D-E0F925CB6286}" srcOrd="0" destOrd="0" presId="urn:microsoft.com/office/officeart/2005/8/layout/equation2"/>
    <dgm:cxn modelId="{19C9E691-A094-42AC-ABDF-E6485C66D6F5}" type="presParOf" srcId="{1FA3B102-DE4D-45F7-9A13-82574442C2F4}" destId="{4732BE9B-283B-4009-8748-C41952A3D4D3}" srcOrd="1" destOrd="0" presId="urn:microsoft.com/office/officeart/2005/8/layout/equation2"/>
    <dgm:cxn modelId="{FD6ECCF1-FEF5-454B-B8C9-8D7C20795A87}" type="presParOf" srcId="{1FA3B102-DE4D-45F7-9A13-82574442C2F4}" destId="{61DF9429-CFF9-4C4C-8982-AB9435DBD294}" srcOrd="2" destOrd="0" presId="urn:microsoft.com/office/officeart/2005/8/layout/equation2"/>
    <dgm:cxn modelId="{35C09E4F-0242-4271-BD07-7CB97EEE2A10}" type="presParOf" srcId="{1FA3B102-DE4D-45F7-9A13-82574442C2F4}" destId="{B90D5D2E-7AC1-4ED5-A948-A705202F9A76}" srcOrd="3" destOrd="0" presId="urn:microsoft.com/office/officeart/2005/8/layout/equation2"/>
    <dgm:cxn modelId="{064C249F-204B-446B-A00E-CF4433374C4C}" type="presParOf" srcId="{1FA3B102-DE4D-45F7-9A13-82574442C2F4}" destId="{BDEB6A28-3335-4856-9E7D-FC56DB36BFCD}" srcOrd="4" destOrd="0" presId="urn:microsoft.com/office/officeart/2005/8/layout/equation2"/>
    <dgm:cxn modelId="{5EACAB5E-496B-4585-A2BD-F3E4B48C0FE6}" type="presParOf" srcId="{F7211F80-9732-4AD3-A24F-0A950CADA506}" destId="{E464DAAB-4AA2-48B2-AA47-B3FD75D2F3D7}" srcOrd="1" destOrd="0" presId="urn:microsoft.com/office/officeart/2005/8/layout/equation2"/>
    <dgm:cxn modelId="{2826D039-7222-4701-BAEB-8463BC11B585}" type="presParOf" srcId="{E464DAAB-4AA2-48B2-AA47-B3FD75D2F3D7}" destId="{D9318755-06DD-426C-8567-8B8799F94794}" srcOrd="0" destOrd="0" presId="urn:microsoft.com/office/officeart/2005/8/layout/equation2"/>
    <dgm:cxn modelId="{0FCC8E52-0674-41DB-8DB6-F9B734E55145}" type="presParOf" srcId="{F7211F80-9732-4AD3-A24F-0A950CADA506}" destId="{6BDE5783-1A23-49F8-B11A-2FA6C69A92C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C7FD5A-BCE5-4214-8472-B0417056784F}"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98DE4540-2C36-4C31-BE2B-D68F30386CD9}">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Risk Factors</a:t>
          </a:r>
        </a:p>
      </dgm:t>
    </dgm:pt>
    <dgm:pt modelId="{02F9742E-194F-4E0B-AC4F-E108C32BA672}" type="parTrans" cxnId="{3EFB64A4-6B93-415E-81B0-1B1ADFC6FEF9}">
      <dgm:prSet/>
      <dgm:spPr/>
      <dgm:t>
        <a:bodyPr/>
        <a:lstStyle/>
        <a:p>
          <a:endParaRPr lang="en-US"/>
        </a:p>
      </dgm:t>
    </dgm:pt>
    <dgm:pt modelId="{C4348AE7-00F0-4D44-AC10-860271F27F1E}" type="sibTrans" cxnId="{3EFB64A4-6B93-415E-81B0-1B1ADFC6FEF9}">
      <dgm:prSet/>
      <dgm:spPr/>
      <dgm:t>
        <a:bodyPr/>
        <a:lstStyle/>
        <a:p>
          <a:endParaRPr lang="en-US"/>
        </a:p>
      </dgm:t>
    </dgm:pt>
    <dgm:pt modelId="{FB7E01FA-C3F6-4DA0-9810-BF5D58782B6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Specific Insults</a:t>
          </a:r>
        </a:p>
      </dgm:t>
    </dgm:pt>
    <dgm:pt modelId="{79BE25BF-6F86-402C-B4BC-0C4A6758A00B}" type="parTrans" cxnId="{DF6EA065-8CC3-45C6-8DFD-2E8E9794B560}">
      <dgm:prSet/>
      <dgm:spPr/>
      <dgm:t>
        <a:bodyPr/>
        <a:lstStyle/>
        <a:p>
          <a:endParaRPr lang="en-US"/>
        </a:p>
      </dgm:t>
    </dgm:pt>
    <dgm:pt modelId="{37CD51FB-5C60-4C12-AF7D-CA93BAFA9578}" type="sibTrans" cxnId="{DF6EA065-8CC3-45C6-8DFD-2E8E9794B560}">
      <dgm:prSet/>
      <dgm:spPr/>
      <dgm:t>
        <a:bodyPr/>
        <a:lstStyle/>
        <a:p>
          <a:endParaRPr lang="en-US"/>
        </a:p>
      </dgm:t>
    </dgm:pt>
    <dgm:pt modelId="{B41236B3-89C1-4FCC-B359-D6F02572C42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Delirium</a:t>
          </a:r>
        </a:p>
      </dgm:t>
    </dgm:pt>
    <dgm:pt modelId="{6EC3130D-FB04-4B15-9FAA-A4B3D5D9ECA7}" type="parTrans" cxnId="{EE6DC7FB-5DFE-4BD4-BCA7-FA954EDAB4F0}">
      <dgm:prSet/>
      <dgm:spPr/>
      <dgm:t>
        <a:bodyPr/>
        <a:lstStyle/>
        <a:p>
          <a:endParaRPr lang="en-US"/>
        </a:p>
      </dgm:t>
    </dgm:pt>
    <dgm:pt modelId="{4DE8B39E-ADE4-4A5B-B962-B9A1A092CDC6}" type="sibTrans" cxnId="{EE6DC7FB-5DFE-4BD4-BCA7-FA954EDAB4F0}">
      <dgm:prSet/>
      <dgm:spPr/>
      <dgm:t>
        <a:bodyPr/>
        <a:lstStyle/>
        <a:p>
          <a:endParaRPr lang="en-US"/>
        </a:p>
      </dgm:t>
    </dgm:pt>
    <dgm:pt modelId="{F7211F80-9732-4AD3-A24F-0A950CADA506}" type="pres">
      <dgm:prSet presAssocID="{BBC7FD5A-BCE5-4214-8472-B0417056784F}" presName="Name0" presStyleCnt="0">
        <dgm:presLayoutVars>
          <dgm:dir/>
          <dgm:resizeHandles val="exact"/>
        </dgm:presLayoutVars>
      </dgm:prSet>
      <dgm:spPr/>
    </dgm:pt>
    <dgm:pt modelId="{1FA3B102-DE4D-45F7-9A13-82574442C2F4}" type="pres">
      <dgm:prSet presAssocID="{BBC7FD5A-BCE5-4214-8472-B0417056784F}" presName="vNodes" presStyleCnt="0"/>
      <dgm:spPr/>
    </dgm:pt>
    <dgm:pt modelId="{8CE8D08A-454F-4051-918D-E0F925CB6286}" type="pres">
      <dgm:prSet presAssocID="{98DE4540-2C36-4C31-BE2B-D68F30386CD9}" presName="node" presStyleLbl="node1" presStyleIdx="0" presStyleCnt="3">
        <dgm:presLayoutVars>
          <dgm:bulletEnabled val="1"/>
        </dgm:presLayoutVars>
      </dgm:prSet>
      <dgm:spPr/>
    </dgm:pt>
    <dgm:pt modelId="{4732BE9B-283B-4009-8748-C41952A3D4D3}" type="pres">
      <dgm:prSet presAssocID="{C4348AE7-00F0-4D44-AC10-860271F27F1E}" presName="spacerT" presStyleCnt="0"/>
      <dgm:spPr/>
    </dgm:pt>
    <dgm:pt modelId="{61DF9429-CFF9-4C4C-8982-AB9435DBD294}" type="pres">
      <dgm:prSet presAssocID="{C4348AE7-00F0-4D44-AC10-860271F27F1E}" presName="sibTrans" presStyleLbl="sibTrans2D1" presStyleIdx="0" presStyleCnt="2"/>
      <dgm:spPr/>
    </dgm:pt>
    <dgm:pt modelId="{B90D5D2E-7AC1-4ED5-A948-A705202F9A76}" type="pres">
      <dgm:prSet presAssocID="{C4348AE7-00F0-4D44-AC10-860271F27F1E}" presName="spacerB" presStyleCnt="0"/>
      <dgm:spPr/>
    </dgm:pt>
    <dgm:pt modelId="{BDEB6A28-3335-4856-9E7D-FC56DB36BFCD}" type="pres">
      <dgm:prSet presAssocID="{FB7E01FA-C3F6-4DA0-9810-BF5D58782B64}" presName="node" presStyleLbl="node1" presStyleIdx="1" presStyleCnt="3">
        <dgm:presLayoutVars>
          <dgm:bulletEnabled val="1"/>
        </dgm:presLayoutVars>
      </dgm:prSet>
      <dgm:spPr/>
    </dgm:pt>
    <dgm:pt modelId="{E464DAAB-4AA2-48B2-AA47-B3FD75D2F3D7}" type="pres">
      <dgm:prSet presAssocID="{BBC7FD5A-BCE5-4214-8472-B0417056784F}" presName="sibTransLast" presStyleLbl="sibTrans2D1" presStyleIdx="1" presStyleCnt="2"/>
      <dgm:spPr/>
    </dgm:pt>
    <dgm:pt modelId="{D9318755-06DD-426C-8567-8B8799F94794}" type="pres">
      <dgm:prSet presAssocID="{BBC7FD5A-BCE5-4214-8472-B0417056784F}" presName="connectorText" presStyleLbl="sibTrans2D1" presStyleIdx="1" presStyleCnt="2"/>
      <dgm:spPr/>
    </dgm:pt>
    <dgm:pt modelId="{6BDE5783-1A23-49F8-B11A-2FA6C69A92C7}" type="pres">
      <dgm:prSet presAssocID="{BBC7FD5A-BCE5-4214-8472-B0417056784F}" presName="lastNode" presStyleLbl="node1" presStyleIdx="2" presStyleCnt="3">
        <dgm:presLayoutVars>
          <dgm:bulletEnabled val="1"/>
        </dgm:presLayoutVars>
      </dgm:prSet>
      <dgm:spPr/>
    </dgm:pt>
  </dgm:ptLst>
  <dgm:cxnLst>
    <dgm:cxn modelId="{56002F47-1A79-48E7-9066-9DD7A5A16F99}" type="presOf" srcId="{FB7E01FA-C3F6-4DA0-9810-BF5D58782B64}" destId="{BDEB6A28-3335-4856-9E7D-FC56DB36BFCD}" srcOrd="0" destOrd="0" presId="urn:microsoft.com/office/officeart/2005/8/layout/equation2"/>
    <dgm:cxn modelId="{F17EF34F-C8BA-48DF-BB86-059D14B8EC7E}" type="presOf" srcId="{37CD51FB-5C60-4C12-AF7D-CA93BAFA9578}" destId="{E464DAAB-4AA2-48B2-AA47-B3FD75D2F3D7}" srcOrd="0" destOrd="0" presId="urn:microsoft.com/office/officeart/2005/8/layout/equation2"/>
    <dgm:cxn modelId="{622D6C50-080C-4A4C-BD7C-5A52A03CD9BF}" type="presOf" srcId="{BBC7FD5A-BCE5-4214-8472-B0417056784F}" destId="{F7211F80-9732-4AD3-A24F-0A950CADA506}" srcOrd="0" destOrd="0" presId="urn:microsoft.com/office/officeart/2005/8/layout/equation2"/>
    <dgm:cxn modelId="{5EFBEC5B-D540-4106-9126-30E8A9AAD7AB}" type="presOf" srcId="{37CD51FB-5C60-4C12-AF7D-CA93BAFA9578}" destId="{D9318755-06DD-426C-8567-8B8799F94794}" srcOrd="1" destOrd="0" presId="urn:microsoft.com/office/officeart/2005/8/layout/equation2"/>
    <dgm:cxn modelId="{DF6EA065-8CC3-45C6-8DFD-2E8E9794B560}" srcId="{BBC7FD5A-BCE5-4214-8472-B0417056784F}" destId="{FB7E01FA-C3F6-4DA0-9810-BF5D58782B64}" srcOrd="1" destOrd="0" parTransId="{79BE25BF-6F86-402C-B4BC-0C4A6758A00B}" sibTransId="{37CD51FB-5C60-4C12-AF7D-CA93BAFA9578}"/>
    <dgm:cxn modelId="{731F7D6E-2F28-49D3-91AC-E29B4BCD26BE}" type="presOf" srcId="{B41236B3-89C1-4FCC-B359-D6F02572C429}" destId="{6BDE5783-1A23-49F8-B11A-2FA6C69A92C7}" srcOrd="0" destOrd="0" presId="urn:microsoft.com/office/officeart/2005/8/layout/equation2"/>
    <dgm:cxn modelId="{2BA6A480-469C-4096-ADEA-60924CD48002}" type="presOf" srcId="{98DE4540-2C36-4C31-BE2B-D68F30386CD9}" destId="{8CE8D08A-454F-4051-918D-E0F925CB6286}" srcOrd="0" destOrd="0" presId="urn:microsoft.com/office/officeart/2005/8/layout/equation2"/>
    <dgm:cxn modelId="{3EFB64A4-6B93-415E-81B0-1B1ADFC6FEF9}" srcId="{BBC7FD5A-BCE5-4214-8472-B0417056784F}" destId="{98DE4540-2C36-4C31-BE2B-D68F30386CD9}" srcOrd="0" destOrd="0" parTransId="{02F9742E-194F-4E0B-AC4F-E108C32BA672}" sibTransId="{C4348AE7-00F0-4D44-AC10-860271F27F1E}"/>
    <dgm:cxn modelId="{6C9C5BC6-5A75-4499-A068-1C0E8D6C9110}" type="presOf" srcId="{C4348AE7-00F0-4D44-AC10-860271F27F1E}" destId="{61DF9429-CFF9-4C4C-8982-AB9435DBD294}" srcOrd="0" destOrd="0" presId="urn:microsoft.com/office/officeart/2005/8/layout/equation2"/>
    <dgm:cxn modelId="{EE6DC7FB-5DFE-4BD4-BCA7-FA954EDAB4F0}" srcId="{BBC7FD5A-BCE5-4214-8472-B0417056784F}" destId="{B41236B3-89C1-4FCC-B359-D6F02572C429}" srcOrd="2" destOrd="0" parTransId="{6EC3130D-FB04-4B15-9FAA-A4B3D5D9ECA7}" sibTransId="{4DE8B39E-ADE4-4A5B-B962-B9A1A092CDC6}"/>
    <dgm:cxn modelId="{C2BE4742-44D8-47E9-8C18-777AED424C36}" type="presParOf" srcId="{F7211F80-9732-4AD3-A24F-0A950CADA506}" destId="{1FA3B102-DE4D-45F7-9A13-82574442C2F4}" srcOrd="0" destOrd="0" presId="urn:microsoft.com/office/officeart/2005/8/layout/equation2"/>
    <dgm:cxn modelId="{59772FF4-1028-4570-853A-7CC701D3A71B}" type="presParOf" srcId="{1FA3B102-DE4D-45F7-9A13-82574442C2F4}" destId="{8CE8D08A-454F-4051-918D-E0F925CB6286}" srcOrd="0" destOrd="0" presId="urn:microsoft.com/office/officeart/2005/8/layout/equation2"/>
    <dgm:cxn modelId="{24963F39-45A1-4060-A3EA-EC6371B54C43}" type="presParOf" srcId="{1FA3B102-DE4D-45F7-9A13-82574442C2F4}" destId="{4732BE9B-283B-4009-8748-C41952A3D4D3}" srcOrd="1" destOrd="0" presId="urn:microsoft.com/office/officeart/2005/8/layout/equation2"/>
    <dgm:cxn modelId="{4C9F55E2-F741-46A2-9EDF-C9A5E93E9079}" type="presParOf" srcId="{1FA3B102-DE4D-45F7-9A13-82574442C2F4}" destId="{61DF9429-CFF9-4C4C-8982-AB9435DBD294}" srcOrd="2" destOrd="0" presId="urn:microsoft.com/office/officeart/2005/8/layout/equation2"/>
    <dgm:cxn modelId="{8743DAF1-910C-4A62-A74F-3DD976B13EF9}" type="presParOf" srcId="{1FA3B102-DE4D-45F7-9A13-82574442C2F4}" destId="{B90D5D2E-7AC1-4ED5-A948-A705202F9A76}" srcOrd="3" destOrd="0" presId="urn:microsoft.com/office/officeart/2005/8/layout/equation2"/>
    <dgm:cxn modelId="{3FD7F22B-5D38-4E17-8886-66A698575487}" type="presParOf" srcId="{1FA3B102-DE4D-45F7-9A13-82574442C2F4}" destId="{BDEB6A28-3335-4856-9E7D-FC56DB36BFCD}" srcOrd="4" destOrd="0" presId="urn:microsoft.com/office/officeart/2005/8/layout/equation2"/>
    <dgm:cxn modelId="{4AE65A1B-ADD9-4197-848F-4C978AB07979}" type="presParOf" srcId="{F7211F80-9732-4AD3-A24F-0A950CADA506}" destId="{E464DAAB-4AA2-48B2-AA47-B3FD75D2F3D7}" srcOrd="1" destOrd="0" presId="urn:microsoft.com/office/officeart/2005/8/layout/equation2"/>
    <dgm:cxn modelId="{55816432-EE68-4A11-87FF-986B37FF2DAD}" type="presParOf" srcId="{E464DAAB-4AA2-48B2-AA47-B3FD75D2F3D7}" destId="{D9318755-06DD-426C-8567-8B8799F94794}" srcOrd="0" destOrd="0" presId="urn:microsoft.com/office/officeart/2005/8/layout/equation2"/>
    <dgm:cxn modelId="{27A05EF8-720A-44BF-929A-CE1E38BDB657}" type="presParOf" srcId="{F7211F80-9732-4AD3-A24F-0A950CADA506}" destId="{6BDE5783-1A23-49F8-B11A-2FA6C69A92C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C7FD5A-BCE5-4214-8472-B0417056784F}"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98DE4540-2C36-4C31-BE2B-D68F30386CD9}">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Mild Dementia</a:t>
          </a:r>
        </a:p>
      </dgm:t>
    </dgm:pt>
    <dgm:pt modelId="{02F9742E-194F-4E0B-AC4F-E108C32BA672}" type="parTrans" cxnId="{3EFB64A4-6B93-415E-81B0-1B1ADFC6FEF9}">
      <dgm:prSet/>
      <dgm:spPr/>
      <dgm:t>
        <a:bodyPr/>
        <a:lstStyle/>
        <a:p>
          <a:endParaRPr lang="en-US"/>
        </a:p>
      </dgm:t>
    </dgm:pt>
    <dgm:pt modelId="{C4348AE7-00F0-4D44-AC10-860271F27F1E}" type="sibTrans" cxnId="{3EFB64A4-6B93-415E-81B0-1B1ADFC6FEF9}">
      <dgm:prSet/>
      <dgm:spPr/>
      <dgm:t>
        <a:bodyPr/>
        <a:lstStyle/>
        <a:p>
          <a:endParaRPr lang="en-US"/>
        </a:p>
      </dgm:t>
    </dgm:pt>
    <dgm:pt modelId="{FB7E01FA-C3F6-4DA0-9810-BF5D58782B6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UTI</a:t>
          </a:r>
        </a:p>
      </dgm:t>
    </dgm:pt>
    <dgm:pt modelId="{79BE25BF-6F86-402C-B4BC-0C4A6758A00B}" type="parTrans" cxnId="{DF6EA065-8CC3-45C6-8DFD-2E8E9794B560}">
      <dgm:prSet/>
      <dgm:spPr/>
      <dgm:t>
        <a:bodyPr/>
        <a:lstStyle/>
        <a:p>
          <a:endParaRPr lang="en-US"/>
        </a:p>
      </dgm:t>
    </dgm:pt>
    <dgm:pt modelId="{37CD51FB-5C60-4C12-AF7D-CA93BAFA9578}" type="sibTrans" cxnId="{DF6EA065-8CC3-45C6-8DFD-2E8E9794B560}">
      <dgm:prSet/>
      <dgm:spPr/>
      <dgm:t>
        <a:bodyPr/>
        <a:lstStyle/>
        <a:p>
          <a:endParaRPr lang="en-US"/>
        </a:p>
      </dgm:t>
    </dgm:pt>
    <dgm:pt modelId="{B41236B3-89C1-4FCC-B359-D6F02572C42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Delirium</a:t>
          </a:r>
        </a:p>
      </dgm:t>
    </dgm:pt>
    <dgm:pt modelId="{6EC3130D-FB04-4B15-9FAA-A4B3D5D9ECA7}" type="parTrans" cxnId="{EE6DC7FB-5DFE-4BD4-BCA7-FA954EDAB4F0}">
      <dgm:prSet/>
      <dgm:spPr/>
      <dgm:t>
        <a:bodyPr/>
        <a:lstStyle/>
        <a:p>
          <a:endParaRPr lang="en-US"/>
        </a:p>
      </dgm:t>
    </dgm:pt>
    <dgm:pt modelId="{4DE8B39E-ADE4-4A5B-B962-B9A1A092CDC6}" type="sibTrans" cxnId="{EE6DC7FB-5DFE-4BD4-BCA7-FA954EDAB4F0}">
      <dgm:prSet/>
      <dgm:spPr/>
      <dgm:t>
        <a:bodyPr/>
        <a:lstStyle/>
        <a:p>
          <a:endParaRPr lang="en-US"/>
        </a:p>
      </dgm:t>
    </dgm:pt>
    <dgm:pt modelId="{F7211F80-9732-4AD3-A24F-0A950CADA506}" type="pres">
      <dgm:prSet presAssocID="{BBC7FD5A-BCE5-4214-8472-B0417056784F}" presName="Name0" presStyleCnt="0">
        <dgm:presLayoutVars>
          <dgm:dir/>
          <dgm:resizeHandles val="exact"/>
        </dgm:presLayoutVars>
      </dgm:prSet>
      <dgm:spPr/>
    </dgm:pt>
    <dgm:pt modelId="{1FA3B102-DE4D-45F7-9A13-82574442C2F4}" type="pres">
      <dgm:prSet presAssocID="{BBC7FD5A-BCE5-4214-8472-B0417056784F}" presName="vNodes" presStyleCnt="0"/>
      <dgm:spPr/>
    </dgm:pt>
    <dgm:pt modelId="{8CE8D08A-454F-4051-918D-E0F925CB6286}" type="pres">
      <dgm:prSet presAssocID="{98DE4540-2C36-4C31-BE2B-D68F30386CD9}" presName="node" presStyleLbl="node1" presStyleIdx="0" presStyleCnt="3">
        <dgm:presLayoutVars>
          <dgm:bulletEnabled val="1"/>
        </dgm:presLayoutVars>
      </dgm:prSet>
      <dgm:spPr/>
    </dgm:pt>
    <dgm:pt modelId="{4732BE9B-283B-4009-8748-C41952A3D4D3}" type="pres">
      <dgm:prSet presAssocID="{C4348AE7-00F0-4D44-AC10-860271F27F1E}" presName="spacerT" presStyleCnt="0"/>
      <dgm:spPr/>
    </dgm:pt>
    <dgm:pt modelId="{61DF9429-CFF9-4C4C-8982-AB9435DBD294}" type="pres">
      <dgm:prSet presAssocID="{C4348AE7-00F0-4D44-AC10-860271F27F1E}" presName="sibTrans" presStyleLbl="sibTrans2D1" presStyleIdx="0" presStyleCnt="2"/>
      <dgm:spPr/>
    </dgm:pt>
    <dgm:pt modelId="{B90D5D2E-7AC1-4ED5-A948-A705202F9A76}" type="pres">
      <dgm:prSet presAssocID="{C4348AE7-00F0-4D44-AC10-860271F27F1E}" presName="spacerB" presStyleCnt="0"/>
      <dgm:spPr/>
    </dgm:pt>
    <dgm:pt modelId="{BDEB6A28-3335-4856-9E7D-FC56DB36BFCD}" type="pres">
      <dgm:prSet presAssocID="{FB7E01FA-C3F6-4DA0-9810-BF5D58782B64}" presName="node" presStyleLbl="node1" presStyleIdx="1" presStyleCnt="3" custScaleX="45494" custScaleY="45494">
        <dgm:presLayoutVars>
          <dgm:bulletEnabled val="1"/>
        </dgm:presLayoutVars>
      </dgm:prSet>
      <dgm:spPr/>
    </dgm:pt>
    <dgm:pt modelId="{E464DAAB-4AA2-48B2-AA47-B3FD75D2F3D7}" type="pres">
      <dgm:prSet presAssocID="{BBC7FD5A-BCE5-4214-8472-B0417056784F}" presName="sibTransLast" presStyleLbl="sibTrans2D1" presStyleIdx="1" presStyleCnt="2"/>
      <dgm:spPr/>
    </dgm:pt>
    <dgm:pt modelId="{D9318755-06DD-426C-8567-8B8799F94794}" type="pres">
      <dgm:prSet presAssocID="{BBC7FD5A-BCE5-4214-8472-B0417056784F}" presName="connectorText" presStyleLbl="sibTrans2D1" presStyleIdx="1" presStyleCnt="2"/>
      <dgm:spPr/>
    </dgm:pt>
    <dgm:pt modelId="{6BDE5783-1A23-49F8-B11A-2FA6C69A92C7}" type="pres">
      <dgm:prSet presAssocID="{BBC7FD5A-BCE5-4214-8472-B0417056784F}" presName="lastNode" presStyleLbl="node1" presStyleIdx="2" presStyleCnt="3">
        <dgm:presLayoutVars>
          <dgm:bulletEnabled val="1"/>
        </dgm:presLayoutVars>
      </dgm:prSet>
      <dgm:spPr/>
    </dgm:pt>
  </dgm:ptLst>
  <dgm:cxnLst>
    <dgm:cxn modelId="{DF6EA065-8CC3-45C6-8DFD-2E8E9794B560}" srcId="{BBC7FD5A-BCE5-4214-8472-B0417056784F}" destId="{FB7E01FA-C3F6-4DA0-9810-BF5D58782B64}" srcOrd="1" destOrd="0" parTransId="{79BE25BF-6F86-402C-B4BC-0C4A6758A00B}" sibTransId="{37CD51FB-5C60-4C12-AF7D-CA93BAFA9578}"/>
    <dgm:cxn modelId="{AD570772-E156-4127-8CEA-177E3E941323}" type="presOf" srcId="{C4348AE7-00F0-4D44-AC10-860271F27F1E}" destId="{61DF9429-CFF9-4C4C-8982-AB9435DBD294}" srcOrd="0" destOrd="0" presId="urn:microsoft.com/office/officeart/2005/8/layout/equation2"/>
    <dgm:cxn modelId="{6802AC7B-86AA-436E-ADBE-A9BFBC5BE502}" type="presOf" srcId="{BBC7FD5A-BCE5-4214-8472-B0417056784F}" destId="{F7211F80-9732-4AD3-A24F-0A950CADA506}" srcOrd="0" destOrd="0" presId="urn:microsoft.com/office/officeart/2005/8/layout/equation2"/>
    <dgm:cxn modelId="{28E46D89-976E-463E-93EE-DACC9B16E300}" type="presOf" srcId="{37CD51FB-5C60-4C12-AF7D-CA93BAFA9578}" destId="{D9318755-06DD-426C-8567-8B8799F94794}" srcOrd="1" destOrd="0" presId="urn:microsoft.com/office/officeart/2005/8/layout/equation2"/>
    <dgm:cxn modelId="{3EFB64A4-6B93-415E-81B0-1B1ADFC6FEF9}" srcId="{BBC7FD5A-BCE5-4214-8472-B0417056784F}" destId="{98DE4540-2C36-4C31-BE2B-D68F30386CD9}" srcOrd="0" destOrd="0" parTransId="{02F9742E-194F-4E0B-AC4F-E108C32BA672}" sibTransId="{C4348AE7-00F0-4D44-AC10-860271F27F1E}"/>
    <dgm:cxn modelId="{69CAC5D9-4342-45A4-A59B-790C3E89D658}" type="presOf" srcId="{98DE4540-2C36-4C31-BE2B-D68F30386CD9}" destId="{8CE8D08A-454F-4051-918D-E0F925CB6286}" srcOrd="0" destOrd="0" presId="urn:microsoft.com/office/officeart/2005/8/layout/equation2"/>
    <dgm:cxn modelId="{05A162E4-498B-4F69-8032-76DC9D347D45}" type="presOf" srcId="{FB7E01FA-C3F6-4DA0-9810-BF5D58782B64}" destId="{BDEB6A28-3335-4856-9E7D-FC56DB36BFCD}" srcOrd="0" destOrd="0" presId="urn:microsoft.com/office/officeart/2005/8/layout/equation2"/>
    <dgm:cxn modelId="{482ACBE6-AB33-4F77-9C42-54E3E64EACA7}" type="presOf" srcId="{37CD51FB-5C60-4C12-AF7D-CA93BAFA9578}" destId="{E464DAAB-4AA2-48B2-AA47-B3FD75D2F3D7}" srcOrd="0" destOrd="0" presId="urn:microsoft.com/office/officeart/2005/8/layout/equation2"/>
    <dgm:cxn modelId="{EE6DC7FB-5DFE-4BD4-BCA7-FA954EDAB4F0}" srcId="{BBC7FD5A-BCE5-4214-8472-B0417056784F}" destId="{B41236B3-89C1-4FCC-B359-D6F02572C429}" srcOrd="2" destOrd="0" parTransId="{6EC3130D-FB04-4B15-9FAA-A4B3D5D9ECA7}" sibTransId="{4DE8B39E-ADE4-4A5B-B962-B9A1A092CDC6}"/>
    <dgm:cxn modelId="{712D31FD-38CC-4AC6-A50C-4D4E5E7978C9}" type="presOf" srcId="{B41236B3-89C1-4FCC-B359-D6F02572C429}" destId="{6BDE5783-1A23-49F8-B11A-2FA6C69A92C7}" srcOrd="0" destOrd="0" presId="urn:microsoft.com/office/officeart/2005/8/layout/equation2"/>
    <dgm:cxn modelId="{CBE341EF-6391-46C7-93B1-CAE86B21BEC4}" type="presParOf" srcId="{F7211F80-9732-4AD3-A24F-0A950CADA506}" destId="{1FA3B102-DE4D-45F7-9A13-82574442C2F4}" srcOrd="0" destOrd="0" presId="urn:microsoft.com/office/officeart/2005/8/layout/equation2"/>
    <dgm:cxn modelId="{F7E622A7-C99C-4DB3-99C5-2DD429862636}" type="presParOf" srcId="{1FA3B102-DE4D-45F7-9A13-82574442C2F4}" destId="{8CE8D08A-454F-4051-918D-E0F925CB6286}" srcOrd="0" destOrd="0" presId="urn:microsoft.com/office/officeart/2005/8/layout/equation2"/>
    <dgm:cxn modelId="{357C7D4F-0997-4052-9F75-AD0CA99E3B73}" type="presParOf" srcId="{1FA3B102-DE4D-45F7-9A13-82574442C2F4}" destId="{4732BE9B-283B-4009-8748-C41952A3D4D3}" srcOrd="1" destOrd="0" presId="urn:microsoft.com/office/officeart/2005/8/layout/equation2"/>
    <dgm:cxn modelId="{862B552A-7F08-452B-99C8-2AB727352B82}" type="presParOf" srcId="{1FA3B102-DE4D-45F7-9A13-82574442C2F4}" destId="{61DF9429-CFF9-4C4C-8982-AB9435DBD294}" srcOrd="2" destOrd="0" presId="urn:microsoft.com/office/officeart/2005/8/layout/equation2"/>
    <dgm:cxn modelId="{084E9F79-5B31-4F50-B166-3E3EF31F4C84}" type="presParOf" srcId="{1FA3B102-DE4D-45F7-9A13-82574442C2F4}" destId="{B90D5D2E-7AC1-4ED5-A948-A705202F9A76}" srcOrd="3" destOrd="0" presId="urn:microsoft.com/office/officeart/2005/8/layout/equation2"/>
    <dgm:cxn modelId="{191C2B5E-ADA2-46C4-8DC4-68031D7F691F}" type="presParOf" srcId="{1FA3B102-DE4D-45F7-9A13-82574442C2F4}" destId="{BDEB6A28-3335-4856-9E7D-FC56DB36BFCD}" srcOrd="4" destOrd="0" presId="urn:microsoft.com/office/officeart/2005/8/layout/equation2"/>
    <dgm:cxn modelId="{9D688195-DBD8-47A9-B898-FDEBD587F35B}" type="presParOf" srcId="{F7211F80-9732-4AD3-A24F-0A950CADA506}" destId="{E464DAAB-4AA2-48B2-AA47-B3FD75D2F3D7}" srcOrd="1" destOrd="0" presId="urn:microsoft.com/office/officeart/2005/8/layout/equation2"/>
    <dgm:cxn modelId="{67A04C54-2487-4D0E-9D44-B3CE8AF136A1}" type="presParOf" srcId="{E464DAAB-4AA2-48B2-AA47-B3FD75D2F3D7}" destId="{D9318755-06DD-426C-8567-8B8799F94794}" srcOrd="0" destOrd="0" presId="urn:microsoft.com/office/officeart/2005/8/layout/equation2"/>
    <dgm:cxn modelId="{4BDC7782-AEEA-4BD2-A920-DB4EF9859A51}" type="presParOf" srcId="{F7211F80-9732-4AD3-A24F-0A950CADA506}" destId="{6BDE5783-1A23-49F8-B11A-2FA6C69A92C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C7FD5A-BCE5-4214-8472-B0417056784F}"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98DE4540-2C36-4C31-BE2B-D68F30386CD9}">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200" dirty="0"/>
            <a:t>Parkinson's</a:t>
          </a:r>
        </a:p>
      </dgm:t>
    </dgm:pt>
    <dgm:pt modelId="{02F9742E-194F-4E0B-AC4F-E108C32BA672}" type="parTrans" cxnId="{3EFB64A4-6B93-415E-81B0-1B1ADFC6FEF9}">
      <dgm:prSet/>
      <dgm:spPr/>
      <dgm:t>
        <a:bodyPr/>
        <a:lstStyle/>
        <a:p>
          <a:endParaRPr lang="en-US"/>
        </a:p>
      </dgm:t>
    </dgm:pt>
    <dgm:pt modelId="{C4348AE7-00F0-4D44-AC10-860271F27F1E}" type="sibTrans" cxnId="{3EFB64A4-6B93-415E-81B0-1B1ADFC6FEF9}">
      <dgm:prSet/>
      <dgm:spPr/>
      <dgm:t>
        <a:bodyPr/>
        <a:lstStyle/>
        <a:p>
          <a:endParaRPr lang="en-US"/>
        </a:p>
      </dgm:t>
    </dgm:pt>
    <dgm:pt modelId="{FB7E01FA-C3F6-4DA0-9810-BF5D58782B6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a:t>Lack of Sleep</a:t>
          </a:r>
        </a:p>
      </dgm:t>
    </dgm:pt>
    <dgm:pt modelId="{79BE25BF-6F86-402C-B4BC-0C4A6758A00B}" type="parTrans" cxnId="{DF6EA065-8CC3-45C6-8DFD-2E8E9794B560}">
      <dgm:prSet/>
      <dgm:spPr/>
      <dgm:t>
        <a:bodyPr/>
        <a:lstStyle/>
        <a:p>
          <a:endParaRPr lang="en-US"/>
        </a:p>
      </dgm:t>
    </dgm:pt>
    <dgm:pt modelId="{37CD51FB-5C60-4C12-AF7D-CA93BAFA9578}" type="sibTrans" cxnId="{DF6EA065-8CC3-45C6-8DFD-2E8E9794B560}">
      <dgm:prSet/>
      <dgm:spPr/>
      <dgm:t>
        <a:bodyPr/>
        <a:lstStyle/>
        <a:p>
          <a:endParaRPr lang="en-US"/>
        </a:p>
      </dgm:t>
    </dgm:pt>
    <dgm:pt modelId="{B41236B3-89C1-4FCC-B359-D6F02572C42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t>Delirium</a:t>
          </a:r>
        </a:p>
      </dgm:t>
    </dgm:pt>
    <dgm:pt modelId="{6EC3130D-FB04-4B15-9FAA-A4B3D5D9ECA7}" type="parTrans" cxnId="{EE6DC7FB-5DFE-4BD4-BCA7-FA954EDAB4F0}">
      <dgm:prSet/>
      <dgm:spPr/>
      <dgm:t>
        <a:bodyPr/>
        <a:lstStyle/>
        <a:p>
          <a:endParaRPr lang="en-US"/>
        </a:p>
      </dgm:t>
    </dgm:pt>
    <dgm:pt modelId="{4DE8B39E-ADE4-4A5B-B962-B9A1A092CDC6}" type="sibTrans" cxnId="{EE6DC7FB-5DFE-4BD4-BCA7-FA954EDAB4F0}">
      <dgm:prSet/>
      <dgm:spPr/>
      <dgm:t>
        <a:bodyPr/>
        <a:lstStyle/>
        <a:p>
          <a:endParaRPr lang="en-US"/>
        </a:p>
      </dgm:t>
    </dgm:pt>
    <dgm:pt modelId="{F7211F80-9732-4AD3-A24F-0A950CADA506}" type="pres">
      <dgm:prSet presAssocID="{BBC7FD5A-BCE5-4214-8472-B0417056784F}" presName="Name0" presStyleCnt="0">
        <dgm:presLayoutVars>
          <dgm:dir/>
          <dgm:resizeHandles val="exact"/>
        </dgm:presLayoutVars>
      </dgm:prSet>
      <dgm:spPr/>
    </dgm:pt>
    <dgm:pt modelId="{1FA3B102-DE4D-45F7-9A13-82574442C2F4}" type="pres">
      <dgm:prSet presAssocID="{BBC7FD5A-BCE5-4214-8472-B0417056784F}" presName="vNodes" presStyleCnt="0"/>
      <dgm:spPr/>
    </dgm:pt>
    <dgm:pt modelId="{8CE8D08A-454F-4051-918D-E0F925CB6286}" type="pres">
      <dgm:prSet presAssocID="{98DE4540-2C36-4C31-BE2B-D68F30386CD9}" presName="node" presStyleLbl="node1" presStyleIdx="0" presStyleCnt="3">
        <dgm:presLayoutVars>
          <dgm:bulletEnabled val="1"/>
        </dgm:presLayoutVars>
      </dgm:prSet>
      <dgm:spPr/>
    </dgm:pt>
    <dgm:pt modelId="{4732BE9B-283B-4009-8748-C41952A3D4D3}" type="pres">
      <dgm:prSet presAssocID="{C4348AE7-00F0-4D44-AC10-860271F27F1E}" presName="spacerT" presStyleCnt="0"/>
      <dgm:spPr/>
    </dgm:pt>
    <dgm:pt modelId="{61DF9429-CFF9-4C4C-8982-AB9435DBD294}" type="pres">
      <dgm:prSet presAssocID="{C4348AE7-00F0-4D44-AC10-860271F27F1E}" presName="sibTrans" presStyleLbl="sibTrans2D1" presStyleIdx="0" presStyleCnt="2"/>
      <dgm:spPr/>
    </dgm:pt>
    <dgm:pt modelId="{B90D5D2E-7AC1-4ED5-A948-A705202F9A76}" type="pres">
      <dgm:prSet presAssocID="{C4348AE7-00F0-4D44-AC10-860271F27F1E}" presName="spacerB" presStyleCnt="0"/>
      <dgm:spPr/>
    </dgm:pt>
    <dgm:pt modelId="{BDEB6A28-3335-4856-9E7D-FC56DB36BFCD}" type="pres">
      <dgm:prSet presAssocID="{FB7E01FA-C3F6-4DA0-9810-BF5D58782B64}" presName="node" presStyleLbl="node1" presStyleIdx="1" presStyleCnt="3" custScaleX="45494" custScaleY="45494">
        <dgm:presLayoutVars>
          <dgm:bulletEnabled val="1"/>
        </dgm:presLayoutVars>
      </dgm:prSet>
      <dgm:spPr/>
    </dgm:pt>
    <dgm:pt modelId="{E464DAAB-4AA2-48B2-AA47-B3FD75D2F3D7}" type="pres">
      <dgm:prSet presAssocID="{BBC7FD5A-BCE5-4214-8472-B0417056784F}" presName="sibTransLast" presStyleLbl="sibTrans2D1" presStyleIdx="1" presStyleCnt="2"/>
      <dgm:spPr/>
    </dgm:pt>
    <dgm:pt modelId="{D9318755-06DD-426C-8567-8B8799F94794}" type="pres">
      <dgm:prSet presAssocID="{BBC7FD5A-BCE5-4214-8472-B0417056784F}" presName="connectorText" presStyleLbl="sibTrans2D1" presStyleIdx="1" presStyleCnt="2"/>
      <dgm:spPr/>
    </dgm:pt>
    <dgm:pt modelId="{6BDE5783-1A23-49F8-B11A-2FA6C69A92C7}" type="pres">
      <dgm:prSet presAssocID="{BBC7FD5A-BCE5-4214-8472-B0417056784F}" presName="lastNode" presStyleLbl="node1" presStyleIdx="2" presStyleCnt="3">
        <dgm:presLayoutVars>
          <dgm:bulletEnabled val="1"/>
        </dgm:presLayoutVars>
      </dgm:prSet>
      <dgm:spPr/>
    </dgm:pt>
  </dgm:ptLst>
  <dgm:cxnLst>
    <dgm:cxn modelId="{DF6EA065-8CC3-45C6-8DFD-2E8E9794B560}" srcId="{BBC7FD5A-BCE5-4214-8472-B0417056784F}" destId="{FB7E01FA-C3F6-4DA0-9810-BF5D58782B64}" srcOrd="1" destOrd="0" parTransId="{79BE25BF-6F86-402C-B4BC-0C4A6758A00B}" sibTransId="{37CD51FB-5C60-4C12-AF7D-CA93BAFA9578}"/>
    <dgm:cxn modelId="{AD570772-E156-4127-8CEA-177E3E941323}" type="presOf" srcId="{C4348AE7-00F0-4D44-AC10-860271F27F1E}" destId="{61DF9429-CFF9-4C4C-8982-AB9435DBD294}" srcOrd="0" destOrd="0" presId="urn:microsoft.com/office/officeart/2005/8/layout/equation2"/>
    <dgm:cxn modelId="{6802AC7B-86AA-436E-ADBE-A9BFBC5BE502}" type="presOf" srcId="{BBC7FD5A-BCE5-4214-8472-B0417056784F}" destId="{F7211F80-9732-4AD3-A24F-0A950CADA506}" srcOrd="0" destOrd="0" presId="urn:microsoft.com/office/officeart/2005/8/layout/equation2"/>
    <dgm:cxn modelId="{28E46D89-976E-463E-93EE-DACC9B16E300}" type="presOf" srcId="{37CD51FB-5C60-4C12-AF7D-CA93BAFA9578}" destId="{D9318755-06DD-426C-8567-8B8799F94794}" srcOrd="1" destOrd="0" presId="urn:microsoft.com/office/officeart/2005/8/layout/equation2"/>
    <dgm:cxn modelId="{3EFB64A4-6B93-415E-81B0-1B1ADFC6FEF9}" srcId="{BBC7FD5A-BCE5-4214-8472-B0417056784F}" destId="{98DE4540-2C36-4C31-BE2B-D68F30386CD9}" srcOrd="0" destOrd="0" parTransId="{02F9742E-194F-4E0B-AC4F-E108C32BA672}" sibTransId="{C4348AE7-00F0-4D44-AC10-860271F27F1E}"/>
    <dgm:cxn modelId="{69CAC5D9-4342-45A4-A59B-790C3E89D658}" type="presOf" srcId="{98DE4540-2C36-4C31-BE2B-D68F30386CD9}" destId="{8CE8D08A-454F-4051-918D-E0F925CB6286}" srcOrd="0" destOrd="0" presId="urn:microsoft.com/office/officeart/2005/8/layout/equation2"/>
    <dgm:cxn modelId="{05A162E4-498B-4F69-8032-76DC9D347D45}" type="presOf" srcId="{FB7E01FA-C3F6-4DA0-9810-BF5D58782B64}" destId="{BDEB6A28-3335-4856-9E7D-FC56DB36BFCD}" srcOrd="0" destOrd="0" presId="urn:microsoft.com/office/officeart/2005/8/layout/equation2"/>
    <dgm:cxn modelId="{482ACBE6-AB33-4F77-9C42-54E3E64EACA7}" type="presOf" srcId="{37CD51FB-5C60-4C12-AF7D-CA93BAFA9578}" destId="{E464DAAB-4AA2-48B2-AA47-B3FD75D2F3D7}" srcOrd="0" destOrd="0" presId="urn:microsoft.com/office/officeart/2005/8/layout/equation2"/>
    <dgm:cxn modelId="{EE6DC7FB-5DFE-4BD4-BCA7-FA954EDAB4F0}" srcId="{BBC7FD5A-BCE5-4214-8472-B0417056784F}" destId="{B41236B3-89C1-4FCC-B359-D6F02572C429}" srcOrd="2" destOrd="0" parTransId="{6EC3130D-FB04-4B15-9FAA-A4B3D5D9ECA7}" sibTransId="{4DE8B39E-ADE4-4A5B-B962-B9A1A092CDC6}"/>
    <dgm:cxn modelId="{712D31FD-38CC-4AC6-A50C-4D4E5E7978C9}" type="presOf" srcId="{B41236B3-89C1-4FCC-B359-D6F02572C429}" destId="{6BDE5783-1A23-49F8-B11A-2FA6C69A92C7}" srcOrd="0" destOrd="0" presId="urn:microsoft.com/office/officeart/2005/8/layout/equation2"/>
    <dgm:cxn modelId="{CBE341EF-6391-46C7-93B1-CAE86B21BEC4}" type="presParOf" srcId="{F7211F80-9732-4AD3-A24F-0A950CADA506}" destId="{1FA3B102-DE4D-45F7-9A13-82574442C2F4}" srcOrd="0" destOrd="0" presId="urn:microsoft.com/office/officeart/2005/8/layout/equation2"/>
    <dgm:cxn modelId="{F7E622A7-C99C-4DB3-99C5-2DD429862636}" type="presParOf" srcId="{1FA3B102-DE4D-45F7-9A13-82574442C2F4}" destId="{8CE8D08A-454F-4051-918D-E0F925CB6286}" srcOrd="0" destOrd="0" presId="urn:microsoft.com/office/officeart/2005/8/layout/equation2"/>
    <dgm:cxn modelId="{357C7D4F-0997-4052-9F75-AD0CA99E3B73}" type="presParOf" srcId="{1FA3B102-DE4D-45F7-9A13-82574442C2F4}" destId="{4732BE9B-283B-4009-8748-C41952A3D4D3}" srcOrd="1" destOrd="0" presId="urn:microsoft.com/office/officeart/2005/8/layout/equation2"/>
    <dgm:cxn modelId="{862B552A-7F08-452B-99C8-2AB727352B82}" type="presParOf" srcId="{1FA3B102-DE4D-45F7-9A13-82574442C2F4}" destId="{61DF9429-CFF9-4C4C-8982-AB9435DBD294}" srcOrd="2" destOrd="0" presId="urn:microsoft.com/office/officeart/2005/8/layout/equation2"/>
    <dgm:cxn modelId="{084E9F79-5B31-4F50-B166-3E3EF31F4C84}" type="presParOf" srcId="{1FA3B102-DE4D-45F7-9A13-82574442C2F4}" destId="{B90D5D2E-7AC1-4ED5-A948-A705202F9A76}" srcOrd="3" destOrd="0" presId="urn:microsoft.com/office/officeart/2005/8/layout/equation2"/>
    <dgm:cxn modelId="{191C2B5E-ADA2-46C4-8DC4-68031D7F691F}" type="presParOf" srcId="{1FA3B102-DE4D-45F7-9A13-82574442C2F4}" destId="{BDEB6A28-3335-4856-9E7D-FC56DB36BFCD}" srcOrd="4" destOrd="0" presId="urn:microsoft.com/office/officeart/2005/8/layout/equation2"/>
    <dgm:cxn modelId="{9D688195-DBD8-47A9-B898-FDEBD587F35B}" type="presParOf" srcId="{F7211F80-9732-4AD3-A24F-0A950CADA506}" destId="{E464DAAB-4AA2-48B2-AA47-B3FD75D2F3D7}" srcOrd="1" destOrd="0" presId="urn:microsoft.com/office/officeart/2005/8/layout/equation2"/>
    <dgm:cxn modelId="{67A04C54-2487-4D0E-9D44-B3CE8AF136A1}" type="presParOf" srcId="{E464DAAB-4AA2-48B2-AA47-B3FD75D2F3D7}" destId="{D9318755-06DD-426C-8567-8B8799F94794}" srcOrd="0" destOrd="0" presId="urn:microsoft.com/office/officeart/2005/8/layout/equation2"/>
    <dgm:cxn modelId="{4BDC7782-AEEA-4BD2-A920-DB4EF9859A51}" type="presParOf" srcId="{F7211F80-9732-4AD3-A24F-0A950CADA506}" destId="{6BDE5783-1A23-49F8-B11A-2FA6C69A92C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8D08A-454F-4051-918D-E0F925CB6286}">
      <dsp:nvSpPr>
        <dsp:cNvPr id="0" name=""/>
        <dsp:cNvSpPr/>
      </dsp:nvSpPr>
      <dsp:spPr>
        <a:xfrm>
          <a:off x="1145634" y="1137"/>
          <a:ext cx="1649536" cy="1649536"/>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Risk Factors</a:t>
          </a:r>
        </a:p>
      </dsp:txBody>
      <dsp:txXfrm>
        <a:off x="1387203" y="242706"/>
        <a:ext cx="1166398" cy="1166398"/>
      </dsp:txXfrm>
    </dsp:sp>
    <dsp:sp modelId="{61DF9429-CFF9-4C4C-8982-AB9435DBD294}">
      <dsp:nvSpPr>
        <dsp:cNvPr id="0" name=""/>
        <dsp:cNvSpPr/>
      </dsp:nvSpPr>
      <dsp:spPr>
        <a:xfrm>
          <a:off x="1492036" y="1784615"/>
          <a:ext cx="956731" cy="95673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18851" y="2150469"/>
        <a:ext cx="703101" cy="225023"/>
      </dsp:txXfrm>
    </dsp:sp>
    <dsp:sp modelId="{BDEB6A28-3335-4856-9E7D-FC56DB36BFCD}">
      <dsp:nvSpPr>
        <dsp:cNvPr id="0" name=""/>
        <dsp:cNvSpPr/>
      </dsp:nvSpPr>
      <dsp:spPr>
        <a:xfrm>
          <a:off x="1145634" y="2875289"/>
          <a:ext cx="1649536" cy="1649536"/>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Specific Insults</a:t>
          </a:r>
        </a:p>
      </dsp:txBody>
      <dsp:txXfrm>
        <a:off x="1387203" y="3116858"/>
        <a:ext cx="1166398" cy="1166398"/>
      </dsp:txXfrm>
    </dsp:sp>
    <dsp:sp modelId="{E464DAAB-4AA2-48B2-AA47-B3FD75D2F3D7}">
      <dsp:nvSpPr>
        <dsp:cNvPr id="0" name=""/>
        <dsp:cNvSpPr/>
      </dsp:nvSpPr>
      <dsp:spPr>
        <a:xfrm>
          <a:off x="3042601" y="1956167"/>
          <a:ext cx="524552" cy="613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042601" y="2078892"/>
        <a:ext cx="367186" cy="368177"/>
      </dsp:txXfrm>
    </dsp:sp>
    <dsp:sp modelId="{6BDE5783-1A23-49F8-B11A-2FA6C69A92C7}">
      <dsp:nvSpPr>
        <dsp:cNvPr id="0" name=""/>
        <dsp:cNvSpPr/>
      </dsp:nvSpPr>
      <dsp:spPr>
        <a:xfrm>
          <a:off x="3784892" y="613444"/>
          <a:ext cx="3299073" cy="3299073"/>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US" sz="4900" kern="1200" dirty="0"/>
            <a:t>Delirium</a:t>
          </a:r>
        </a:p>
      </dsp:txBody>
      <dsp:txXfrm>
        <a:off x="4268030" y="1096582"/>
        <a:ext cx="2332797" cy="2332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8D08A-454F-4051-918D-E0F925CB6286}">
      <dsp:nvSpPr>
        <dsp:cNvPr id="0" name=""/>
        <dsp:cNvSpPr/>
      </dsp:nvSpPr>
      <dsp:spPr>
        <a:xfrm>
          <a:off x="995801" y="896"/>
          <a:ext cx="925324" cy="963861"/>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No risk factors</a:t>
          </a:r>
        </a:p>
      </dsp:txBody>
      <dsp:txXfrm>
        <a:off x="1131312" y="142050"/>
        <a:ext cx="654302" cy="681553"/>
      </dsp:txXfrm>
    </dsp:sp>
    <dsp:sp modelId="{61DF9429-CFF9-4C4C-8982-AB9435DBD294}">
      <dsp:nvSpPr>
        <dsp:cNvPr id="0" name=""/>
        <dsp:cNvSpPr/>
      </dsp:nvSpPr>
      <dsp:spPr>
        <a:xfrm>
          <a:off x="865896" y="1130677"/>
          <a:ext cx="1185134" cy="118513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022986" y="1583872"/>
        <a:ext cx="870954" cy="278744"/>
      </dsp:txXfrm>
    </dsp:sp>
    <dsp:sp modelId="{BDEB6A28-3335-4856-9E7D-FC56DB36BFCD}">
      <dsp:nvSpPr>
        <dsp:cNvPr id="0" name=""/>
        <dsp:cNvSpPr/>
      </dsp:nvSpPr>
      <dsp:spPr>
        <a:xfrm>
          <a:off x="436795" y="2481730"/>
          <a:ext cx="2043335" cy="2043335"/>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Encephalitis</a:t>
          </a:r>
        </a:p>
      </dsp:txBody>
      <dsp:txXfrm>
        <a:off x="736034" y="2780969"/>
        <a:ext cx="1444857" cy="1444857"/>
      </dsp:txXfrm>
    </dsp:sp>
    <dsp:sp modelId="{E464DAAB-4AA2-48B2-AA47-B3FD75D2F3D7}">
      <dsp:nvSpPr>
        <dsp:cNvPr id="0" name=""/>
        <dsp:cNvSpPr/>
      </dsp:nvSpPr>
      <dsp:spPr>
        <a:xfrm>
          <a:off x="2786631" y="1882921"/>
          <a:ext cx="649780" cy="7601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786631" y="2034945"/>
        <a:ext cx="454846" cy="456072"/>
      </dsp:txXfrm>
    </dsp:sp>
    <dsp:sp modelId="{6BDE5783-1A23-49F8-B11A-2FA6C69A92C7}">
      <dsp:nvSpPr>
        <dsp:cNvPr id="0" name=""/>
        <dsp:cNvSpPr/>
      </dsp:nvSpPr>
      <dsp:spPr>
        <a:xfrm>
          <a:off x="3706132" y="219645"/>
          <a:ext cx="4086671" cy="4086671"/>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dirty="0"/>
            <a:t>Delirium</a:t>
          </a:r>
        </a:p>
      </dsp:txBody>
      <dsp:txXfrm>
        <a:off x="4304611" y="818124"/>
        <a:ext cx="2889713" cy="2889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8D08A-454F-4051-918D-E0F925CB6286}">
      <dsp:nvSpPr>
        <dsp:cNvPr id="0" name=""/>
        <dsp:cNvSpPr/>
      </dsp:nvSpPr>
      <dsp:spPr>
        <a:xfrm>
          <a:off x="1145634" y="1137"/>
          <a:ext cx="1649536" cy="1649536"/>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Risk Factors</a:t>
          </a:r>
        </a:p>
      </dsp:txBody>
      <dsp:txXfrm>
        <a:off x="1387203" y="242706"/>
        <a:ext cx="1166398" cy="1166398"/>
      </dsp:txXfrm>
    </dsp:sp>
    <dsp:sp modelId="{61DF9429-CFF9-4C4C-8982-AB9435DBD294}">
      <dsp:nvSpPr>
        <dsp:cNvPr id="0" name=""/>
        <dsp:cNvSpPr/>
      </dsp:nvSpPr>
      <dsp:spPr>
        <a:xfrm>
          <a:off x="1492036" y="1784615"/>
          <a:ext cx="956731" cy="95673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18851" y="2150469"/>
        <a:ext cx="703101" cy="225023"/>
      </dsp:txXfrm>
    </dsp:sp>
    <dsp:sp modelId="{BDEB6A28-3335-4856-9E7D-FC56DB36BFCD}">
      <dsp:nvSpPr>
        <dsp:cNvPr id="0" name=""/>
        <dsp:cNvSpPr/>
      </dsp:nvSpPr>
      <dsp:spPr>
        <a:xfrm>
          <a:off x="1145634" y="2875289"/>
          <a:ext cx="1649536" cy="1649536"/>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Specific Insults</a:t>
          </a:r>
        </a:p>
      </dsp:txBody>
      <dsp:txXfrm>
        <a:off x="1387203" y="3116858"/>
        <a:ext cx="1166398" cy="1166398"/>
      </dsp:txXfrm>
    </dsp:sp>
    <dsp:sp modelId="{E464DAAB-4AA2-48B2-AA47-B3FD75D2F3D7}">
      <dsp:nvSpPr>
        <dsp:cNvPr id="0" name=""/>
        <dsp:cNvSpPr/>
      </dsp:nvSpPr>
      <dsp:spPr>
        <a:xfrm>
          <a:off x="3042601" y="1956167"/>
          <a:ext cx="524552" cy="613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042601" y="2078892"/>
        <a:ext cx="367186" cy="368177"/>
      </dsp:txXfrm>
    </dsp:sp>
    <dsp:sp modelId="{6BDE5783-1A23-49F8-B11A-2FA6C69A92C7}">
      <dsp:nvSpPr>
        <dsp:cNvPr id="0" name=""/>
        <dsp:cNvSpPr/>
      </dsp:nvSpPr>
      <dsp:spPr>
        <a:xfrm>
          <a:off x="3784892" y="613444"/>
          <a:ext cx="3299073" cy="3299073"/>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US" sz="4900" kern="1200" dirty="0"/>
            <a:t>Delirium</a:t>
          </a:r>
        </a:p>
      </dsp:txBody>
      <dsp:txXfrm>
        <a:off x="4268030" y="1096582"/>
        <a:ext cx="2332797" cy="2332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8D08A-454F-4051-918D-E0F925CB6286}">
      <dsp:nvSpPr>
        <dsp:cNvPr id="0" name=""/>
        <dsp:cNvSpPr/>
      </dsp:nvSpPr>
      <dsp:spPr>
        <a:xfrm>
          <a:off x="411480" y="2577"/>
          <a:ext cx="2057399" cy="2057399"/>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Mild Dementia</a:t>
          </a:r>
        </a:p>
      </dsp:txBody>
      <dsp:txXfrm>
        <a:off x="712779" y="303876"/>
        <a:ext cx="1454801" cy="1454801"/>
      </dsp:txXfrm>
    </dsp:sp>
    <dsp:sp modelId="{61DF9429-CFF9-4C4C-8982-AB9435DBD294}">
      <dsp:nvSpPr>
        <dsp:cNvPr id="0" name=""/>
        <dsp:cNvSpPr/>
      </dsp:nvSpPr>
      <dsp:spPr>
        <a:xfrm>
          <a:off x="843534" y="2227038"/>
          <a:ext cx="1193292" cy="119329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001705" y="2683353"/>
        <a:ext cx="876950" cy="280662"/>
      </dsp:txXfrm>
    </dsp:sp>
    <dsp:sp modelId="{BDEB6A28-3335-4856-9E7D-FC56DB36BFCD}">
      <dsp:nvSpPr>
        <dsp:cNvPr id="0" name=""/>
        <dsp:cNvSpPr/>
      </dsp:nvSpPr>
      <dsp:spPr>
        <a:xfrm>
          <a:off x="972183" y="3587391"/>
          <a:ext cx="935993" cy="935993"/>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UTI</a:t>
          </a:r>
        </a:p>
      </dsp:txBody>
      <dsp:txXfrm>
        <a:off x="1109256" y="3724464"/>
        <a:ext cx="661847" cy="661847"/>
      </dsp:txXfrm>
    </dsp:sp>
    <dsp:sp modelId="{E464DAAB-4AA2-48B2-AA47-B3FD75D2F3D7}">
      <dsp:nvSpPr>
        <dsp:cNvPr id="0" name=""/>
        <dsp:cNvSpPr/>
      </dsp:nvSpPr>
      <dsp:spPr>
        <a:xfrm>
          <a:off x="2777489" y="1880304"/>
          <a:ext cx="654253" cy="765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777489" y="2033374"/>
        <a:ext cx="457977" cy="459212"/>
      </dsp:txXfrm>
    </dsp:sp>
    <dsp:sp modelId="{6BDE5783-1A23-49F8-B11A-2FA6C69A92C7}">
      <dsp:nvSpPr>
        <dsp:cNvPr id="0" name=""/>
        <dsp:cNvSpPr/>
      </dsp:nvSpPr>
      <dsp:spPr>
        <a:xfrm>
          <a:off x="3703320" y="205581"/>
          <a:ext cx="4114799" cy="4114799"/>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lang="en-US" sz="6200" kern="1200" dirty="0"/>
            <a:t>Delirium</a:t>
          </a:r>
        </a:p>
      </dsp:txBody>
      <dsp:txXfrm>
        <a:off x="4305918" y="808179"/>
        <a:ext cx="2909603" cy="29096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8D08A-454F-4051-918D-E0F925CB6286}">
      <dsp:nvSpPr>
        <dsp:cNvPr id="0" name=""/>
        <dsp:cNvSpPr/>
      </dsp:nvSpPr>
      <dsp:spPr>
        <a:xfrm>
          <a:off x="411480" y="2577"/>
          <a:ext cx="2057399" cy="2057399"/>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Parkinson's</a:t>
          </a:r>
        </a:p>
      </dsp:txBody>
      <dsp:txXfrm>
        <a:off x="712779" y="303876"/>
        <a:ext cx="1454801" cy="1454801"/>
      </dsp:txXfrm>
    </dsp:sp>
    <dsp:sp modelId="{61DF9429-CFF9-4C4C-8982-AB9435DBD294}">
      <dsp:nvSpPr>
        <dsp:cNvPr id="0" name=""/>
        <dsp:cNvSpPr/>
      </dsp:nvSpPr>
      <dsp:spPr>
        <a:xfrm>
          <a:off x="843534" y="2227038"/>
          <a:ext cx="1193292" cy="119329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001705" y="2683353"/>
        <a:ext cx="876950" cy="280662"/>
      </dsp:txXfrm>
    </dsp:sp>
    <dsp:sp modelId="{BDEB6A28-3335-4856-9E7D-FC56DB36BFCD}">
      <dsp:nvSpPr>
        <dsp:cNvPr id="0" name=""/>
        <dsp:cNvSpPr/>
      </dsp:nvSpPr>
      <dsp:spPr>
        <a:xfrm>
          <a:off x="972183" y="3587391"/>
          <a:ext cx="935993" cy="935993"/>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Lack of Sleep</a:t>
          </a:r>
        </a:p>
      </dsp:txBody>
      <dsp:txXfrm>
        <a:off x="1109256" y="3724464"/>
        <a:ext cx="661847" cy="661847"/>
      </dsp:txXfrm>
    </dsp:sp>
    <dsp:sp modelId="{E464DAAB-4AA2-48B2-AA47-B3FD75D2F3D7}">
      <dsp:nvSpPr>
        <dsp:cNvPr id="0" name=""/>
        <dsp:cNvSpPr/>
      </dsp:nvSpPr>
      <dsp:spPr>
        <a:xfrm>
          <a:off x="2777489" y="1880304"/>
          <a:ext cx="654253" cy="765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2777489" y="2033374"/>
        <a:ext cx="457977" cy="459212"/>
      </dsp:txXfrm>
    </dsp:sp>
    <dsp:sp modelId="{6BDE5783-1A23-49F8-B11A-2FA6C69A92C7}">
      <dsp:nvSpPr>
        <dsp:cNvPr id="0" name=""/>
        <dsp:cNvSpPr/>
      </dsp:nvSpPr>
      <dsp:spPr>
        <a:xfrm>
          <a:off x="3703320" y="205581"/>
          <a:ext cx="4114799" cy="4114799"/>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8740" tIns="78740" rIns="78740" bIns="78740" numCol="1" spcCol="1270" anchor="ctr" anchorCtr="0">
          <a:noAutofit/>
        </a:bodyPr>
        <a:lstStyle/>
        <a:p>
          <a:pPr marL="0" lvl="0" indent="0" algn="ctr" defTabSz="2755900">
            <a:lnSpc>
              <a:spcPct val="90000"/>
            </a:lnSpc>
            <a:spcBef>
              <a:spcPct val="0"/>
            </a:spcBef>
            <a:spcAft>
              <a:spcPct val="35000"/>
            </a:spcAft>
            <a:buNone/>
          </a:pPr>
          <a:r>
            <a:rPr lang="en-US" sz="6200" kern="1200" dirty="0"/>
            <a:t>Delirium</a:t>
          </a:r>
        </a:p>
      </dsp:txBody>
      <dsp:txXfrm>
        <a:off x="4305918" y="808179"/>
        <a:ext cx="2909603" cy="290960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48EB6-706B-7244-8F2C-0235267B9CB5}" type="datetimeFigureOut">
              <a:rPr lang="en-US" smtClean="0"/>
              <a:t>2/18/24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B9D38-1661-5646-953A-61B01C31D7C6}" type="slidenum">
              <a:rPr lang="en-US" smtClean="0"/>
              <a:t>‹#›</a:t>
            </a:fld>
            <a:endParaRPr lang="en-US"/>
          </a:p>
        </p:txBody>
      </p:sp>
    </p:spTree>
    <p:extLst>
      <p:ext uri="{BB962C8B-B14F-4D97-AF65-F5344CB8AC3E}">
        <p14:creationId xmlns:p14="http://schemas.microsoft.com/office/powerpoint/2010/main" val="33477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093/ageing/afac05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doi.org/10.1093/gerona/glx21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1</a:t>
            </a:fld>
            <a:endParaRPr lang="en-US"/>
          </a:p>
        </p:txBody>
      </p:sp>
    </p:spTree>
    <p:extLst>
      <p:ext uri="{BB962C8B-B14F-4D97-AF65-F5344CB8AC3E}">
        <p14:creationId xmlns:p14="http://schemas.microsoft.com/office/powerpoint/2010/main" val="2528617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17</a:t>
            </a:fld>
            <a:endParaRPr lang="en-US"/>
          </a:p>
        </p:txBody>
      </p:sp>
    </p:spTree>
    <p:extLst>
      <p:ext uri="{BB962C8B-B14F-4D97-AF65-F5344CB8AC3E}">
        <p14:creationId xmlns:p14="http://schemas.microsoft.com/office/powerpoint/2010/main" val="77174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B3DF2-211C-D9D2-5F1C-27B4FC725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614FB-9794-EFA8-E594-9A2B4AD68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DD3F8-32F0-EFA2-FC72-9F82BA9611B4}"/>
              </a:ext>
            </a:extLst>
          </p:cNvPr>
          <p:cNvSpPr>
            <a:spLocks noGrp="1"/>
          </p:cNvSpPr>
          <p:nvPr>
            <p:ph type="body" idx="1"/>
          </p:nvPr>
        </p:nvSpPr>
        <p:spPr/>
        <p:txBody>
          <a:bodyPr/>
          <a:lstStyle/>
          <a:p>
            <a:endParaRPr lang="en-US" dirty="0"/>
          </a:p>
          <a:p>
            <a:r>
              <a:rPr lang="en-US" dirty="0">
                <a:cs typeface="Calibri"/>
              </a:rPr>
              <a:t>1)</a:t>
            </a:r>
            <a:r>
              <a:rPr lang="en-US" dirty="0"/>
              <a:t>Inouye et al, </a:t>
            </a:r>
            <a:r>
              <a:rPr lang="en-US" i="1" dirty="0"/>
              <a:t>Lancet </a:t>
            </a:r>
            <a:r>
              <a:rPr lang="en-US" dirty="0"/>
              <a:t>2013</a:t>
            </a:r>
            <a:endParaRPr lang="en-US" dirty="0">
              <a:cs typeface="Calibri"/>
            </a:endParaRPr>
          </a:p>
          <a:p>
            <a:endParaRPr lang="en-US" dirty="0">
              <a:cs typeface="Calibri"/>
            </a:endParaRPr>
          </a:p>
          <a:p>
            <a:r>
              <a:rPr lang="en-US" dirty="0"/>
              <a:t>2) </a:t>
            </a:r>
            <a:r>
              <a:rPr lang="en-US" sz="1200" b="0" i="0" kern="1200" dirty="0">
                <a:solidFill>
                  <a:schemeClr val="tx1"/>
                </a:solidFill>
                <a:effectLst/>
                <a:latin typeface="+mn-lt"/>
                <a:ea typeface="+mn-ea"/>
                <a:cs typeface="+mn-cs"/>
              </a:rPr>
              <a:t>Han JH, Zimmerman EE, Cutler N, et al. Delirium in older emergency department patients: recognition, risk factors, and psychomotor subtypes. </a:t>
            </a:r>
            <a:r>
              <a:rPr lang="en-US" sz="1200" b="0" i="1" kern="1200" dirty="0" err="1">
                <a:solidFill>
                  <a:schemeClr val="tx1"/>
                </a:solidFill>
                <a:effectLst/>
                <a:latin typeface="+mn-lt"/>
                <a:ea typeface="+mn-ea"/>
                <a:cs typeface="+mn-cs"/>
              </a:rPr>
              <a:t>Acad</a:t>
            </a:r>
            <a:r>
              <a:rPr lang="en-US" sz="1200" b="0" i="1" kern="1200" dirty="0">
                <a:solidFill>
                  <a:schemeClr val="tx1"/>
                </a:solidFill>
                <a:effectLst/>
                <a:latin typeface="+mn-lt"/>
                <a:ea typeface="+mn-ea"/>
                <a:cs typeface="+mn-cs"/>
              </a:rPr>
              <a:t> Emerg Med</a:t>
            </a:r>
            <a:r>
              <a:rPr lang="en-US" sz="1200" b="0" i="0" kern="1200" dirty="0">
                <a:solidFill>
                  <a:schemeClr val="tx1"/>
                </a:solidFill>
                <a:effectLst/>
                <a:latin typeface="+mn-lt"/>
                <a:ea typeface="+mn-ea"/>
                <a:cs typeface="+mn-cs"/>
              </a:rPr>
              <a:t>. 2009;16(3):193-200. doi:10.1111/j.1553-2712.2008.00339.x</a:t>
            </a:r>
            <a:endParaRPr lang="en-US" dirty="0">
              <a:ea typeface="+mn-ea"/>
              <a:cs typeface="+mn-cs"/>
            </a:endParaRPr>
          </a:p>
          <a:p>
            <a:endParaRPr lang="en-US" dirty="0">
              <a:cs typeface="Calibri"/>
            </a:endParaRPr>
          </a:p>
          <a:p>
            <a:r>
              <a:rPr lang="en-US" dirty="0"/>
              <a:t>3) Gustafson et al, </a:t>
            </a:r>
            <a:r>
              <a:rPr lang="en-US" i="1" dirty="0"/>
              <a:t>J Am </a:t>
            </a:r>
            <a:r>
              <a:rPr lang="en-US" i="1" dirty="0" err="1"/>
              <a:t>Geriatr</a:t>
            </a:r>
            <a:r>
              <a:rPr lang="en-US" i="1" dirty="0"/>
              <a:t> Soc </a:t>
            </a:r>
            <a:r>
              <a:rPr lang="en-US" dirty="0"/>
              <a:t>1991</a:t>
            </a:r>
          </a:p>
        </p:txBody>
      </p:sp>
      <p:sp>
        <p:nvSpPr>
          <p:cNvPr id="4" name="Slide Number Placeholder 3">
            <a:extLst>
              <a:ext uri="{FF2B5EF4-FFF2-40B4-BE49-F238E27FC236}">
                <a16:creationId xmlns:a16="http://schemas.microsoft.com/office/drawing/2014/main" id="{67ADEA31-4425-7949-8CE3-10C2D26CBD67}"/>
              </a:ext>
            </a:extLst>
          </p:cNvPr>
          <p:cNvSpPr>
            <a:spLocks noGrp="1"/>
          </p:cNvSpPr>
          <p:nvPr>
            <p:ph type="sldNum" sz="quarter" idx="5"/>
          </p:nvPr>
        </p:nvSpPr>
        <p:spPr/>
        <p:txBody>
          <a:bodyPr/>
          <a:lstStyle/>
          <a:p>
            <a:fld id="{57EB9D38-1661-5646-953A-61B01C31D7C6}" type="slidenum">
              <a:rPr lang="en-US" smtClean="0"/>
              <a:t>18</a:t>
            </a:fld>
            <a:endParaRPr lang="en-US"/>
          </a:p>
        </p:txBody>
      </p:sp>
    </p:spTree>
    <p:extLst>
      <p:ext uri="{BB962C8B-B14F-4D97-AF65-F5344CB8AC3E}">
        <p14:creationId xmlns:p14="http://schemas.microsoft.com/office/powerpoint/2010/main" val="2381155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cs typeface="Calibri"/>
              </a:rPr>
              <a:t>1)</a:t>
            </a:r>
            <a:r>
              <a:rPr lang="en-US" dirty="0"/>
              <a:t>Inouye et al, </a:t>
            </a:r>
            <a:r>
              <a:rPr lang="en-US" i="1" dirty="0"/>
              <a:t>Lancet </a:t>
            </a:r>
            <a:r>
              <a:rPr lang="en-US" dirty="0"/>
              <a:t>2013</a:t>
            </a:r>
            <a:endParaRPr lang="en-US" dirty="0">
              <a:cs typeface="Calibri"/>
            </a:endParaRPr>
          </a:p>
          <a:p>
            <a:endParaRPr lang="en-US" dirty="0">
              <a:cs typeface="Calibri"/>
            </a:endParaRPr>
          </a:p>
          <a:p>
            <a:r>
              <a:rPr lang="en-US" dirty="0"/>
              <a:t>2) </a:t>
            </a:r>
            <a:r>
              <a:rPr lang="en-US" sz="1200" b="0" i="0" kern="1200" dirty="0">
                <a:solidFill>
                  <a:schemeClr val="tx1"/>
                </a:solidFill>
                <a:effectLst/>
                <a:latin typeface="+mn-lt"/>
                <a:ea typeface="+mn-ea"/>
                <a:cs typeface="+mn-cs"/>
              </a:rPr>
              <a:t>Han JH, Zimmerman EE, Cutler N, et al. Delirium in older emergency department patients: recognition, risk factors, and psychomotor subtypes. </a:t>
            </a:r>
            <a:r>
              <a:rPr lang="en-US" sz="1200" b="0" i="1" kern="1200" dirty="0" err="1">
                <a:solidFill>
                  <a:schemeClr val="tx1"/>
                </a:solidFill>
                <a:effectLst/>
                <a:latin typeface="+mn-lt"/>
                <a:ea typeface="+mn-ea"/>
                <a:cs typeface="+mn-cs"/>
              </a:rPr>
              <a:t>Acad</a:t>
            </a:r>
            <a:r>
              <a:rPr lang="en-US" sz="1200" b="0" i="1" kern="1200" dirty="0">
                <a:solidFill>
                  <a:schemeClr val="tx1"/>
                </a:solidFill>
                <a:effectLst/>
                <a:latin typeface="+mn-lt"/>
                <a:ea typeface="+mn-ea"/>
                <a:cs typeface="+mn-cs"/>
              </a:rPr>
              <a:t> Emerg Med</a:t>
            </a:r>
            <a:r>
              <a:rPr lang="en-US" sz="1200" b="0" i="0" kern="1200" dirty="0">
                <a:solidFill>
                  <a:schemeClr val="tx1"/>
                </a:solidFill>
                <a:effectLst/>
                <a:latin typeface="+mn-lt"/>
                <a:ea typeface="+mn-ea"/>
                <a:cs typeface="+mn-cs"/>
              </a:rPr>
              <a:t>. 2009;16(3):193-200. doi:10.1111/j.1553-2712.2008.00339.x</a:t>
            </a:r>
            <a:endParaRPr lang="en-US" dirty="0">
              <a:ea typeface="+mn-ea"/>
              <a:cs typeface="+mn-cs"/>
            </a:endParaRPr>
          </a:p>
          <a:p>
            <a:endParaRPr lang="en-US" dirty="0">
              <a:cs typeface="Calibri"/>
            </a:endParaRPr>
          </a:p>
          <a:p>
            <a:r>
              <a:rPr lang="en-US" dirty="0"/>
              <a:t>3) Gustafson et al, </a:t>
            </a:r>
            <a:r>
              <a:rPr lang="en-US" i="1" dirty="0"/>
              <a:t>J Am </a:t>
            </a:r>
            <a:r>
              <a:rPr lang="en-US" i="1" dirty="0" err="1"/>
              <a:t>Geriatr</a:t>
            </a:r>
            <a:r>
              <a:rPr lang="en-US" i="1" dirty="0"/>
              <a:t> Soc </a:t>
            </a:r>
            <a:r>
              <a:rPr lang="en-US" dirty="0"/>
              <a:t>1991</a:t>
            </a:r>
          </a:p>
        </p:txBody>
      </p:sp>
      <p:sp>
        <p:nvSpPr>
          <p:cNvPr id="4" name="Slide Number Placeholder 3"/>
          <p:cNvSpPr>
            <a:spLocks noGrp="1"/>
          </p:cNvSpPr>
          <p:nvPr>
            <p:ph type="sldNum" sz="quarter" idx="5"/>
          </p:nvPr>
        </p:nvSpPr>
        <p:spPr/>
        <p:txBody>
          <a:bodyPr/>
          <a:lstStyle/>
          <a:p>
            <a:fld id="{57EB9D38-1661-5646-953A-61B01C31D7C6}" type="slidenum">
              <a:rPr lang="en-US" smtClean="0"/>
              <a:t>19</a:t>
            </a:fld>
            <a:endParaRPr lang="en-US"/>
          </a:p>
        </p:txBody>
      </p:sp>
    </p:spTree>
    <p:extLst>
      <p:ext uri="{BB962C8B-B14F-4D97-AF65-F5344CB8AC3E}">
        <p14:creationId xmlns:p14="http://schemas.microsoft.com/office/powerpoint/2010/main" val="3349662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228600" indent="-228600">
              <a:buAutoNum type="arabicParenR"/>
            </a:pPr>
            <a:r>
              <a:rPr lang="en-US" b="0" i="0" dirty="0">
                <a:solidFill>
                  <a:srgbClr val="2A2A2A"/>
                </a:solidFill>
                <a:effectLst/>
                <a:latin typeface="Source Sans Pro" panose="020B0503030403020204" pitchFamily="34" charset="0"/>
              </a:rPr>
              <a:t>Atul Anand, Michael Cheng, </a:t>
            </a:r>
            <a:r>
              <a:rPr lang="en-US" b="0" i="0" dirty="0" err="1">
                <a:solidFill>
                  <a:srgbClr val="2A2A2A"/>
                </a:solidFill>
                <a:effectLst/>
                <a:latin typeface="Source Sans Pro" panose="020B0503030403020204" pitchFamily="34" charset="0"/>
              </a:rPr>
              <a:t>Temi</a:t>
            </a:r>
            <a:r>
              <a:rPr lang="en-US" b="0" i="0" dirty="0">
                <a:solidFill>
                  <a:srgbClr val="2A2A2A"/>
                </a:solidFill>
                <a:effectLst/>
                <a:latin typeface="Source Sans Pro" panose="020B0503030403020204" pitchFamily="34" charset="0"/>
              </a:rPr>
              <a:t> </a:t>
            </a:r>
            <a:r>
              <a:rPr lang="en-US" b="0" i="0" dirty="0" err="1">
                <a:solidFill>
                  <a:srgbClr val="2A2A2A"/>
                </a:solidFill>
                <a:effectLst/>
                <a:latin typeface="Source Sans Pro" panose="020B0503030403020204" pitchFamily="34" charset="0"/>
              </a:rPr>
              <a:t>Ibitoye</a:t>
            </a:r>
            <a:r>
              <a:rPr lang="en-US" b="0" i="0" dirty="0">
                <a:solidFill>
                  <a:srgbClr val="2A2A2A"/>
                </a:solidFill>
                <a:effectLst/>
                <a:latin typeface="Source Sans Pro" panose="020B0503030403020204" pitchFamily="34" charset="0"/>
              </a:rPr>
              <a:t>, Alasdair M J </a:t>
            </a:r>
            <a:r>
              <a:rPr lang="en-US" b="0" i="0" dirty="0" err="1">
                <a:solidFill>
                  <a:srgbClr val="2A2A2A"/>
                </a:solidFill>
                <a:effectLst/>
                <a:latin typeface="Source Sans Pro" panose="020B0503030403020204" pitchFamily="34" charset="0"/>
              </a:rPr>
              <a:t>Maclullich</a:t>
            </a:r>
            <a:r>
              <a:rPr lang="en-US" b="0" i="0" dirty="0">
                <a:solidFill>
                  <a:srgbClr val="2A2A2A"/>
                </a:solidFill>
                <a:effectLst/>
                <a:latin typeface="Source Sans Pro" panose="020B0503030403020204" pitchFamily="34" charset="0"/>
              </a:rPr>
              <a:t>, Emma R L C Vardy, Positive scores on the 4AT delirium assessment tool at hospital admission are linked to mortality, length of stay and home time: two-</a:t>
            </a:r>
            <a:r>
              <a:rPr lang="en-US" b="0" i="0" dirty="0" err="1">
                <a:solidFill>
                  <a:srgbClr val="2A2A2A"/>
                </a:solidFill>
                <a:effectLst/>
                <a:latin typeface="Source Sans Pro" panose="020B0503030403020204" pitchFamily="34" charset="0"/>
              </a:rPr>
              <a:t>centre</a:t>
            </a:r>
            <a:r>
              <a:rPr lang="en-US" b="0" i="0" dirty="0">
                <a:solidFill>
                  <a:srgbClr val="2A2A2A"/>
                </a:solidFill>
                <a:effectLst/>
                <a:latin typeface="Source Sans Pro" panose="020B0503030403020204" pitchFamily="34" charset="0"/>
              </a:rPr>
              <a:t> study of 82,770 emergency admissions, </a:t>
            </a:r>
            <a:r>
              <a:rPr lang="en-US" b="0" i="1" dirty="0">
                <a:solidFill>
                  <a:srgbClr val="2A2A2A"/>
                </a:solidFill>
                <a:effectLst/>
                <a:latin typeface="Source Sans Pro" panose="020B0503030403020204" pitchFamily="34" charset="0"/>
              </a:rPr>
              <a:t>Age and Ageing</a:t>
            </a:r>
            <a:r>
              <a:rPr lang="en-US" b="0" i="0" dirty="0">
                <a:solidFill>
                  <a:srgbClr val="2A2A2A"/>
                </a:solidFill>
                <a:effectLst/>
                <a:latin typeface="Source Sans Pro" panose="020B0503030403020204" pitchFamily="34" charset="0"/>
              </a:rPr>
              <a:t>, Volume 51, Issue 3, March 2022, afac051, </a:t>
            </a:r>
            <a:r>
              <a:rPr lang="en-US" b="0" i="0" u="none" strike="noStrike" dirty="0">
                <a:solidFill>
                  <a:srgbClr val="006FB7"/>
                </a:solidFill>
                <a:effectLst/>
                <a:latin typeface="Source Sans Pro" panose="020B0503030403020204" pitchFamily="34" charset="0"/>
                <a:hlinkClick r:id="rId3"/>
              </a:rPr>
              <a:t>https://doi.org/10.1093/ageing/afac051</a:t>
            </a:r>
            <a:endParaRPr lang="en-US" dirty="0"/>
          </a:p>
          <a:p>
            <a:pPr marL="228600" indent="-228600">
              <a:buAutoNum type="arabicParenR"/>
            </a:pPr>
            <a:r>
              <a:rPr lang="en-US" dirty="0"/>
              <a:t>Moran JA, </a:t>
            </a:r>
            <a:r>
              <a:rPr lang="en-US" dirty="0" err="1"/>
              <a:t>Dorevitch</a:t>
            </a:r>
            <a:r>
              <a:rPr lang="en-US" dirty="0"/>
              <a:t> MI. Delirium in the hospitalized elderly. Aust J Hosp Pharm 2001;31:35-40</a:t>
            </a:r>
          </a:p>
          <a:p>
            <a:pPr marL="228600" indent="-228600">
              <a:buAutoNum type="arabicParenR"/>
            </a:pPr>
            <a:r>
              <a:rPr lang="en-US" b="0" i="0" dirty="0">
                <a:solidFill>
                  <a:srgbClr val="2A2A2A"/>
                </a:solidFill>
                <a:effectLst/>
                <a:latin typeface="Source Sans Pro" panose="020F0502020204030204" pitchFamily="34" charset="0"/>
              </a:rPr>
              <a:t>Melanie Dani, Lucy H Owen, Thomas A Jackson, Kenneth Rockwood, Elizabeth L Sampson, Daniel Davis, Delirium, Frailty, and Mortality: Interactions in a Prospective Study of Hospitalized Older People, </a:t>
            </a:r>
            <a:r>
              <a:rPr lang="en-US" b="0" i="1" dirty="0">
                <a:solidFill>
                  <a:srgbClr val="2A2A2A"/>
                </a:solidFill>
                <a:effectLst/>
                <a:latin typeface="Source Sans Pro" panose="020F0502020204030204" pitchFamily="34" charset="0"/>
              </a:rPr>
              <a:t>The Journals of Gerontology: Series A</a:t>
            </a:r>
            <a:r>
              <a:rPr lang="en-US" b="0" i="0" dirty="0">
                <a:solidFill>
                  <a:srgbClr val="2A2A2A"/>
                </a:solidFill>
                <a:effectLst/>
                <a:latin typeface="Source Sans Pro" panose="020F0502020204030204" pitchFamily="34" charset="0"/>
              </a:rPr>
              <a:t>, Volume 73, Issue 3, March 2018, Pages 415–418, </a:t>
            </a:r>
            <a:r>
              <a:rPr lang="en-US" b="0" i="0" u="none" strike="noStrike" dirty="0">
                <a:solidFill>
                  <a:srgbClr val="006FB7"/>
                </a:solidFill>
                <a:effectLst/>
                <a:latin typeface="Source Sans Pro" panose="020F0502020204030204" pitchFamily="34" charset="0"/>
                <a:hlinkClick r:id="rId4"/>
              </a:rPr>
              <a:t>https://doi.org/10.1093/gerona/glx214</a:t>
            </a:r>
            <a:endParaRPr lang="en-US" b="0" i="0" u="none" strike="noStrike" dirty="0">
              <a:solidFill>
                <a:srgbClr val="006FB7"/>
              </a:solidFill>
              <a:effectLst/>
              <a:latin typeface="Source Sans Pro" panose="020F0502020204030204" pitchFamily="34" charset="0"/>
            </a:endParaRPr>
          </a:p>
          <a:p>
            <a:pPr marL="228600" indent="-228600">
              <a:buAutoNum type="arabicParenR"/>
            </a:pPr>
            <a:r>
              <a:rPr lang="en-US" b="0" i="0" dirty="0" err="1">
                <a:solidFill>
                  <a:srgbClr val="212121"/>
                </a:solidFill>
                <a:effectLst/>
                <a:latin typeface="Roboto" panose="02000000000000000000" pitchFamily="2" charset="0"/>
              </a:rPr>
              <a:t>Prest</a:t>
            </a:r>
            <a:r>
              <a:rPr lang="en-US" b="0" i="0" dirty="0">
                <a:solidFill>
                  <a:srgbClr val="212121"/>
                </a:solidFill>
                <a:effectLst/>
                <a:latin typeface="Roboto" panose="02000000000000000000" pitchFamily="2" charset="0"/>
              </a:rPr>
              <a:t> J, Nguyen T, Rajah T, </a:t>
            </a:r>
            <a:r>
              <a:rPr lang="en-US" b="0" i="0" dirty="0" err="1">
                <a:solidFill>
                  <a:srgbClr val="212121"/>
                </a:solidFill>
                <a:effectLst/>
                <a:latin typeface="Roboto" panose="02000000000000000000" pitchFamily="2" charset="0"/>
              </a:rPr>
              <a:t>Prest</a:t>
            </a:r>
            <a:r>
              <a:rPr lang="en-US" b="0" i="0" dirty="0">
                <a:solidFill>
                  <a:srgbClr val="212121"/>
                </a:solidFill>
                <a:effectLst/>
                <a:latin typeface="Roboto" panose="02000000000000000000" pitchFamily="2" charset="0"/>
              </a:rPr>
              <a:t> AB, </a:t>
            </a:r>
            <a:r>
              <a:rPr lang="en-US" b="0" i="0" dirty="0" err="1">
                <a:solidFill>
                  <a:srgbClr val="212121"/>
                </a:solidFill>
                <a:effectLst/>
                <a:latin typeface="Roboto" panose="02000000000000000000" pitchFamily="2" charset="0"/>
              </a:rPr>
              <a:t>Sathananthan</a:t>
            </a:r>
            <a:r>
              <a:rPr lang="en-US" b="0" i="0" dirty="0">
                <a:solidFill>
                  <a:srgbClr val="212121"/>
                </a:solidFill>
                <a:effectLst/>
                <a:latin typeface="Roboto" panose="02000000000000000000" pitchFamily="2" charset="0"/>
              </a:rPr>
              <a:t> M, </a:t>
            </a:r>
            <a:r>
              <a:rPr lang="en-US" b="0" i="0" dirty="0" err="1">
                <a:solidFill>
                  <a:srgbClr val="212121"/>
                </a:solidFill>
                <a:effectLst/>
                <a:latin typeface="Roboto" panose="02000000000000000000" pitchFamily="2" charset="0"/>
              </a:rPr>
              <a:t>Jeganathan</a:t>
            </a:r>
            <a:r>
              <a:rPr lang="en-US" b="0" i="0" dirty="0">
                <a:solidFill>
                  <a:srgbClr val="212121"/>
                </a:solidFill>
                <a:effectLst/>
                <a:latin typeface="Roboto" panose="02000000000000000000" pitchFamily="2" charset="0"/>
              </a:rPr>
              <a:t> N. Sepsis-Related Mortality Rates and Trends Based on Site of Infection. Crit Care </a:t>
            </a:r>
            <a:r>
              <a:rPr lang="en-US" b="0" i="0" dirty="0" err="1">
                <a:solidFill>
                  <a:srgbClr val="212121"/>
                </a:solidFill>
                <a:effectLst/>
                <a:latin typeface="Roboto" panose="02000000000000000000" pitchFamily="2" charset="0"/>
              </a:rPr>
              <a:t>Explor</a:t>
            </a:r>
            <a:r>
              <a:rPr lang="en-US" b="0" i="0" dirty="0">
                <a:solidFill>
                  <a:srgbClr val="212121"/>
                </a:solidFill>
                <a:effectLst/>
                <a:latin typeface="Roboto" panose="02000000000000000000" pitchFamily="2" charset="0"/>
              </a:rPr>
              <a:t>. 2022 Oct 10;4(10):e0775.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10.1097/CCE.0000000000000775. PMID: 36248320; PMCID: PMC9556121.</a:t>
            </a:r>
            <a:endParaRPr lang="en-US" b="0" i="0" u="none" strike="noStrike" dirty="0">
              <a:solidFill>
                <a:srgbClr val="006FB7"/>
              </a:solidFill>
              <a:effectLst/>
              <a:latin typeface="Source Sans Pro" panose="020F0502020204030204" pitchFamily="34" charset="0"/>
            </a:endParaRPr>
          </a:p>
          <a:p>
            <a:pPr marL="228600" indent="-228600">
              <a:buAutoNum type="arabicParenR"/>
            </a:pPr>
            <a:r>
              <a:rPr lang="en-US" b="0" i="0" dirty="0">
                <a:solidFill>
                  <a:srgbClr val="303030"/>
                </a:solidFill>
                <a:effectLst/>
                <a:latin typeface="Cambria" panose="02040503050406030204" pitchFamily="18" charset="0"/>
              </a:rPr>
              <a:t> Inouye SK, </a:t>
            </a:r>
            <a:r>
              <a:rPr lang="en-US" b="0" i="0" dirty="0" err="1">
                <a:solidFill>
                  <a:srgbClr val="303030"/>
                </a:solidFill>
                <a:effectLst/>
                <a:latin typeface="Cambria" panose="02040503050406030204" pitchFamily="18" charset="0"/>
              </a:rPr>
              <a:t>Westendorp</a:t>
            </a:r>
            <a:r>
              <a:rPr lang="en-US" b="0" i="0" dirty="0">
                <a:solidFill>
                  <a:srgbClr val="303030"/>
                </a:solidFill>
                <a:effectLst/>
                <a:latin typeface="Cambria" panose="02040503050406030204" pitchFamily="18" charset="0"/>
              </a:rPr>
              <a:t> RGJ, </a:t>
            </a:r>
            <a:r>
              <a:rPr lang="en-US" b="0" i="0" dirty="0" err="1">
                <a:solidFill>
                  <a:srgbClr val="303030"/>
                </a:solidFill>
                <a:effectLst/>
                <a:latin typeface="Cambria" panose="02040503050406030204" pitchFamily="18" charset="0"/>
              </a:rPr>
              <a:t>Saczynski</a:t>
            </a:r>
            <a:r>
              <a:rPr lang="en-US" b="0" i="0" dirty="0">
                <a:solidFill>
                  <a:srgbClr val="303030"/>
                </a:solidFill>
                <a:effectLst/>
                <a:latin typeface="Cambria" panose="02040503050406030204" pitchFamily="18" charset="0"/>
              </a:rPr>
              <a:t> JS. Delirium in elderly people. </a:t>
            </a:r>
            <a:r>
              <a:rPr lang="en-US" b="0" i="1" dirty="0">
                <a:solidFill>
                  <a:srgbClr val="303030"/>
                </a:solidFill>
                <a:effectLst/>
                <a:latin typeface="Cambria" panose="02040503050406030204" pitchFamily="18" charset="0"/>
              </a:rPr>
              <a:t>Lancet.</a:t>
            </a:r>
            <a:r>
              <a:rPr lang="en-US" b="0" i="0" dirty="0">
                <a:solidFill>
                  <a:srgbClr val="303030"/>
                </a:solidFill>
                <a:effectLst/>
                <a:latin typeface="Cambria" panose="02040503050406030204" pitchFamily="18" charset="0"/>
              </a:rPr>
              <a:t> (2014) 383:911–22. 10.1016/S0140-6736(13)60688-1</a:t>
            </a:r>
            <a:endParaRPr lang="en-US" b="0" i="0" u="none" strike="noStrike" dirty="0">
              <a:solidFill>
                <a:srgbClr val="006FB7"/>
              </a:solidFill>
              <a:effectLst/>
              <a:latin typeface="Source Sans Pro" panose="020F0502020204030204" pitchFamily="34" charset="0"/>
            </a:endParaRPr>
          </a:p>
          <a:p>
            <a:pPr marL="228600" indent="-228600">
              <a:buAutoNum type="arabicParenR"/>
            </a:pPr>
            <a:endParaRPr lang="en-US" dirty="0"/>
          </a:p>
          <a:p>
            <a:endParaRPr lang="en-US" dirty="0"/>
          </a:p>
          <a:p>
            <a:r>
              <a:rPr lang="en-US" dirty="0"/>
              <a:t>6.) Inouye SK. Delirium in older persons. N Engl J Med. 2006 Mar 16;354(11):1157-65. </a:t>
            </a:r>
            <a:r>
              <a:rPr lang="en-US" dirty="0" err="1"/>
              <a:t>doi</a:t>
            </a:r>
            <a:r>
              <a:rPr lang="en-US" dirty="0"/>
              <a:t>: 10.1056/NEJMra052321. Erratum in: N Engl J Med. 2006 Apr 13;354(15):1655. PMID: 16540616.</a:t>
            </a:r>
          </a:p>
          <a:p>
            <a:endParaRPr lang="en-US" dirty="0"/>
          </a:p>
          <a:p>
            <a:r>
              <a:rPr lang="en-US" dirty="0"/>
              <a:t>Han JH, Shintani A, Eden S, Morandi A, Solberg LM, Schnelle J, Dittus RS, Storrow AB, Ely EW. Delirium in the emergency department: an independent predictor of death within 6 months. Ann Emerg Med. 2010 Sep;56(3):244-252.e1. </a:t>
            </a:r>
            <a:r>
              <a:rPr lang="en-US" dirty="0" err="1"/>
              <a:t>doi</a:t>
            </a:r>
            <a:r>
              <a:rPr lang="en-US" dirty="0"/>
              <a:t>: 10.1016/j.annemergmed.2010.03.003. </a:t>
            </a:r>
            <a:r>
              <a:rPr lang="en-US" dirty="0" err="1"/>
              <a:t>Epub</a:t>
            </a:r>
            <a:r>
              <a:rPr lang="en-US" dirty="0"/>
              <a:t> 2010 Apr 3. PMID: 20363527; PMCID: PMC3768121.</a:t>
            </a:r>
          </a:p>
          <a:p>
            <a:endParaRPr lang="en-US" dirty="0"/>
          </a:p>
          <a:p>
            <a:r>
              <a:rPr lang="en-US" dirty="0"/>
              <a:t>7) </a:t>
            </a:r>
            <a:r>
              <a:rPr lang="en-US" dirty="0" err="1"/>
              <a:t>Vasilevskis</a:t>
            </a:r>
            <a:r>
              <a:rPr lang="en-US" dirty="0"/>
              <a:t> EE, Ely EW. The Danger of Delirium: Comment on “Delirium and Long-term Cognitive Trajectory Among Persons With Dementia”. </a:t>
            </a:r>
            <a:r>
              <a:rPr lang="en-US" i="1" dirty="0"/>
              <a:t>Arch Intern Med.</a:t>
            </a:r>
            <a:r>
              <a:rPr lang="en-US" dirty="0"/>
              <a:t> 2012;172(17):1331–1332. doi:10.1001/archinternmed.2012.3414</a:t>
            </a:r>
          </a:p>
          <a:p>
            <a:endParaRPr lang="en-US" dirty="0"/>
          </a:p>
          <a:p>
            <a:r>
              <a:rPr lang="en-US" dirty="0"/>
              <a:t>8) </a:t>
            </a:r>
            <a:r>
              <a:rPr lang="en-US" b="0" i="0" dirty="0" err="1">
                <a:solidFill>
                  <a:srgbClr val="212121"/>
                </a:solidFill>
                <a:effectLst/>
                <a:latin typeface="Roboto" panose="02000000000000000000" pitchFamily="2" charset="0"/>
              </a:rPr>
              <a:t>Dziegielewski</a:t>
            </a:r>
            <a:r>
              <a:rPr lang="en-US" b="0" i="0" dirty="0">
                <a:solidFill>
                  <a:srgbClr val="212121"/>
                </a:solidFill>
                <a:effectLst/>
                <a:latin typeface="Roboto" panose="02000000000000000000" pitchFamily="2" charset="0"/>
              </a:rPr>
              <a:t> C, </a:t>
            </a:r>
            <a:r>
              <a:rPr lang="en-US" b="0" i="0" dirty="0" err="1">
                <a:solidFill>
                  <a:srgbClr val="212121"/>
                </a:solidFill>
                <a:effectLst/>
                <a:latin typeface="Roboto" panose="02000000000000000000" pitchFamily="2" charset="0"/>
              </a:rPr>
              <a:t>Skead</a:t>
            </a:r>
            <a:r>
              <a:rPr lang="en-US" b="0" i="0" dirty="0">
                <a:solidFill>
                  <a:srgbClr val="212121"/>
                </a:solidFill>
                <a:effectLst/>
                <a:latin typeface="Roboto" panose="02000000000000000000" pitchFamily="2" charset="0"/>
              </a:rPr>
              <a:t> C, </a:t>
            </a:r>
            <a:r>
              <a:rPr lang="en-US" b="0" i="0" dirty="0" err="1">
                <a:solidFill>
                  <a:srgbClr val="212121"/>
                </a:solidFill>
                <a:effectLst/>
                <a:latin typeface="Roboto" panose="02000000000000000000" pitchFamily="2" charset="0"/>
              </a:rPr>
              <a:t>Canturk</a:t>
            </a:r>
            <a:r>
              <a:rPr lang="en-US" b="0" i="0" dirty="0">
                <a:solidFill>
                  <a:srgbClr val="212121"/>
                </a:solidFill>
                <a:effectLst/>
                <a:latin typeface="Roboto" panose="02000000000000000000" pitchFamily="2" charset="0"/>
              </a:rPr>
              <a:t> T, Webber C, Fernando SM, Thompson LH, Foster M, </a:t>
            </a:r>
            <a:r>
              <a:rPr lang="en-US" b="0" i="0" dirty="0" err="1">
                <a:solidFill>
                  <a:srgbClr val="212121"/>
                </a:solidFill>
                <a:effectLst/>
                <a:latin typeface="Roboto" panose="02000000000000000000" pitchFamily="2" charset="0"/>
              </a:rPr>
              <a:t>Ristovic</a:t>
            </a:r>
            <a:r>
              <a:rPr lang="en-US" b="0" i="0" dirty="0">
                <a:solidFill>
                  <a:srgbClr val="212121"/>
                </a:solidFill>
                <a:effectLst/>
                <a:latin typeface="Roboto" panose="02000000000000000000" pitchFamily="2" charset="0"/>
              </a:rPr>
              <a:t> V, Lawlor PG, Chaudhuri D, Dave C, </a:t>
            </a:r>
            <a:r>
              <a:rPr lang="en-US" b="0" i="0" dirty="0" err="1">
                <a:solidFill>
                  <a:srgbClr val="212121"/>
                </a:solidFill>
                <a:effectLst/>
                <a:latin typeface="Roboto" panose="02000000000000000000" pitchFamily="2" charset="0"/>
              </a:rPr>
              <a:t>Herritt</a:t>
            </a:r>
            <a:r>
              <a:rPr lang="en-US" b="0" i="0" dirty="0">
                <a:solidFill>
                  <a:srgbClr val="212121"/>
                </a:solidFill>
                <a:effectLst/>
                <a:latin typeface="Roboto" panose="02000000000000000000" pitchFamily="2" charset="0"/>
              </a:rPr>
              <a:t> B, Bush SH, Kanji S, </a:t>
            </a:r>
            <a:r>
              <a:rPr lang="en-US" b="0" i="0" dirty="0" err="1">
                <a:solidFill>
                  <a:srgbClr val="212121"/>
                </a:solidFill>
                <a:effectLst/>
                <a:latin typeface="Roboto" panose="02000000000000000000" pitchFamily="2" charset="0"/>
              </a:rPr>
              <a:t>Tanuseputro</a:t>
            </a:r>
            <a:r>
              <a:rPr lang="en-US" b="0" i="0" dirty="0">
                <a:solidFill>
                  <a:srgbClr val="212121"/>
                </a:solidFill>
                <a:effectLst/>
                <a:latin typeface="Roboto" panose="02000000000000000000" pitchFamily="2" charset="0"/>
              </a:rPr>
              <a:t> P, </a:t>
            </a:r>
            <a:r>
              <a:rPr lang="en-US" b="0" i="0" dirty="0" err="1">
                <a:solidFill>
                  <a:srgbClr val="212121"/>
                </a:solidFill>
                <a:effectLst/>
                <a:latin typeface="Roboto" panose="02000000000000000000" pitchFamily="2" charset="0"/>
              </a:rPr>
              <a:t>Thavorn</a:t>
            </a:r>
            <a:r>
              <a:rPr lang="en-US" b="0" i="0" dirty="0">
                <a:solidFill>
                  <a:srgbClr val="212121"/>
                </a:solidFill>
                <a:effectLst/>
                <a:latin typeface="Roboto" panose="02000000000000000000" pitchFamily="2" charset="0"/>
              </a:rPr>
              <a:t> K, Rosenberg E, </a:t>
            </a:r>
            <a:r>
              <a:rPr lang="en-US" b="0" i="0" dirty="0" err="1">
                <a:solidFill>
                  <a:srgbClr val="212121"/>
                </a:solidFill>
                <a:effectLst/>
                <a:latin typeface="Roboto" panose="02000000000000000000" pitchFamily="2" charset="0"/>
              </a:rPr>
              <a:t>Kyeremanteng</a:t>
            </a:r>
            <a:r>
              <a:rPr lang="en-US" b="0" i="0" dirty="0">
                <a:solidFill>
                  <a:srgbClr val="212121"/>
                </a:solidFill>
                <a:effectLst/>
                <a:latin typeface="Roboto" panose="02000000000000000000" pitchFamily="2" charset="0"/>
              </a:rPr>
              <a:t> K. Delirium and Associated Length of Stay and Costs in Critically Ill Patients. Crit Care Res </a:t>
            </a:r>
            <a:r>
              <a:rPr lang="en-US" b="0" i="0" dirty="0" err="1">
                <a:solidFill>
                  <a:srgbClr val="212121"/>
                </a:solidFill>
                <a:effectLst/>
                <a:latin typeface="Roboto" panose="02000000000000000000" pitchFamily="2" charset="0"/>
              </a:rPr>
              <a:t>Pract</a:t>
            </a:r>
            <a:r>
              <a:rPr lang="en-US" b="0" i="0" dirty="0">
                <a:solidFill>
                  <a:srgbClr val="212121"/>
                </a:solidFill>
                <a:effectLst/>
                <a:latin typeface="Roboto" panose="02000000000000000000" pitchFamily="2" charset="0"/>
              </a:rPr>
              <a:t>. 2021 Apr 24;2021:6612187.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10.1155/2021/6612187. PMID: 33981458; PMCID: PMC8088381.</a:t>
            </a:r>
            <a:endParaRPr lang="en-US" dirty="0"/>
          </a:p>
          <a:p>
            <a:r>
              <a:rPr lang="en-US" dirty="0"/>
              <a:t>McCusker J, Cole MG, </a:t>
            </a:r>
            <a:r>
              <a:rPr lang="en-US" dirty="0" err="1"/>
              <a:t>Dendukuri</a:t>
            </a:r>
            <a:r>
              <a:rPr lang="en-US" dirty="0"/>
              <a:t> N, </a:t>
            </a:r>
            <a:r>
              <a:rPr lang="en-US" dirty="0" err="1"/>
              <a:t>Belzile</a:t>
            </a:r>
            <a:r>
              <a:rPr lang="en-US" dirty="0"/>
              <a:t> E. Does delirium increase hospital stay? J Am </a:t>
            </a:r>
            <a:r>
              <a:rPr lang="en-US" dirty="0" err="1"/>
              <a:t>Geriatr</a:t>
            </a:r>
            <a:r>
              <a:rPr lang="en-US" dirty="0"/>
              <a:t> Soc. 2003 Nov;51(11):1539-46. </a:t>
            </a:r>
            <a:r>
              <a:rPr lang="en-US" dirty="0" err="1"/>
              <a:t>doi</a:t>
            </a:r>
            <a:r>
              <a:rPr lang="en-US" dirty="0"/>
              <a:t>: 10.1046/j.1532-5415.2003.51509.x. PMID: 14687382.</a:t>
            </a:r>
          </a:p>
          <a:p>
            <a:r>
              <a:rPr lang="en-US" dirty="0"/>
              <a:t>9)</a:t>
            </a:r>
            <a:r>
              <a:rPr lang="en-US" b="0" i="0" dirty="0">
                <a:solidFill>
                  <a:srgbClr val="212121"/>
                </a:solidFill>
                <a:effectLst/>
                <a:latin typeface="system-ui"/>
              </a:rPr>
              <a:t> </a:t>
            </a:r>
            <a:r>
              <a:rPr lang="en-US" b="0" i="0" dirty="0" err="1">
                <a:solidFill>
                  <a:srgbClr val="212121"/>
                </a:solidFill>
                <a:effectLst/>
                <a:latin typeface="system-ui"/>
              </a:rPr>
              <a:t>McAvay</a:t>
            </a:r>
            <a:r>
              <a:rPr lang="en-US" b="0" i="0" dirty="0">
                <a:solidFill>
                  <a:srgbClr val="212121"/>
                </a:solidFill>
                <a:effectLst/>
                <a:latin typeface="system-ui"/>
              </a:rPr>
              <a:t> GJ, Van Ness PH, Bogardus ST Jr, Zhang Y, Leslie DL, Leo-Summers LS, Inouye SK. Older adults discharged from the hospital with delirium: 1-year outcomes. J Am </a:t>
            </a:r>
            <a:r>
              <a:rPr lang="en-US" b="0" i="0" dirty="0" err="1">
                <a:solidFill>
                  <a:srgbClr val="212121"/>
                </a:solidFill>
                <a:effectLst/>
                <a:latin typeface="system-ui"/>
              </a:rPr>
              <a:t>Geriatr</a:t>
            </a:r>
            <a:r>
              <a:rPr lang="en-US" b="0" i="0" dirty="0">
                <a:solidFill>
                  <a:srgbClr val="212121"/>
                </a:solidFill>
                <a:effectLst/>
                <a:latin typeface="system-ui"/>
              </a:rPr>
              <a:t> Soc. 2006 Aug;54(8):1245-50. </a:t>
            </a:r>
            <a:r>
              <a:rPr lang="en-US" b="0" i="0" dirty="0" err="1">
                <a:solidFill>
                  <a:srgbClr val="212121"/>
                </a:solidFill>
                <a:effectLst/>
                <a:latin typeface="system-ui"/>
              </a:rPr>
              <a:t>doi</a:t>
            </a:r>
            <a:r>
              <a:rPr lang="en-US" b="0" i="0" dirty="0">
                <a:solidFill>
                  <a:srgbClr val="212121"/>
                </a:solidFill>
                <a:effectLst/>
                <a:latin typeface="system-ui"/>
              </a:rPr>
              <a:t>: 10.1111/j.1532-5415.2006.00815.x. PMID: 16913993.</a:t>
            </a:r>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7EB9D38-1661-5646-953A-61B01C31D7C6}" type="slidenum">
              <a:rPr lang="en-US" smtClean="0"/>
              <a:t>20</a:t>
            </a:fld>
            <a:endParaRPr lang="en-US"/>
          </a:p>
        </p:txBody>
      </p:sp>
    </p:spTree>
    <p:extLst>
      <p:ext uri="{BB962C8B-B14F-4D97-AF65-F5344CB8AC3E}">
        <p14:creationId xmlns:p14="http://schemas.microsoft.com/office/powerpoint/2010/main" val="1472366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03030"/>
                </a:solidFill>
                <a:effectLst/>
                <a:latin typeface="Cambria" panose="02040503050406030204" pitchFamily="18" charset="0"/>
              </a:rPr>
              <a:t>Inouye SK, </a:t>
            </a:r>
            <a:r>
              <a:rPr lang="en-US" b="0" i="0" dirty="0" err="1">
                <a:solidFill>
                  <a:srgbClr val="303030"/>
                </a:solidFill>
                <a:effectLst/>
                <a:latin typeface="Cambria" panose="02040503050406030204" pitchFamily="18" charset="0"/>
              </a:rPr>
              <a:t>Westendorp</a:t>
            </a:r>
            <a:r>
              <a:rPr lang="en-US" b="0" i="0" dirty="0">
                <a:solidFill>
                  <a:srgbClr val="303030"/>
                </a:solidFill>
                <a:effectLst/>
                <a:latin typeface="Cambria" panose="02040503050406030204" pitchFamily="18" charset="0"/>
              </a:rPr>
              <a:t> RGJ, </a:t>
            </a:r>
            <a:r>
              <a:rPr lang="en-US" b="0" i="0" dirty="0" err="1">
                <a:solidFill>
                  <a:srgbClr val="303030"/>
                </a:solidFill>
                <a:effectLst/>
                <a:latin typeface="Cambria" panose="02040503050406030204" pitchFamily="18" charset="0"/>
              </a:rPr>
              <a:t>Saczynski</a:t>
            </a:r>
            <a:r>
              <a:rPr lang="en-US" b="0" i="0" dirty="0">
                <a:solidFill>
                  <a:srgbClr val="303030"/>
                </a:solidFill>
                <a:effectLst/>
                <a:latin typeface="Cambria" panose="02040503050406030204" pitchFamily="18" charset="0"/>
              </a:rPr>
              <a:t> JS. Delirium in elderly people. </a:t>
            </a:r>
            <a:r>
              <a:rPr lang="en-US" b="0" i="1" dirty="0">
                <a:solidFill>
                  <a:srgbClr val="303030"/>
                </a:solidFill>
                <a:effectLst/>
                <a:latin typeface="Cambria" panose="02040503050406030204" pitchFamily="18" charset="0"/>
              </a:rPr>
              <a:t>Lancet.</a:t>
            </a:r>
            <a:r>
              <a:rPr lang="en-US" b="0" i="0" dirty="0">
                <a:solidFill>
                  <a:srgbClr val="303030"/>
                </a:solidFill>
                <a:effectLst/>
                <a:latin typeface="Cambria" panose="02040503050406030204" pitchFamily="18" charset="0"/>
              </a:rPr>
              <a:t> (2014) 383:911–22. 10.1016/S0140-6736(13)60688-1</a:t>
            </a:r>
            <a:endParaRPr lang="en-US" b="0" i="0" u="none" strike="noStrike" dirty="0">
              <a:solidFill>
                <a:srgbClr val="006FB7"/>
              </a:solidFill>
              <a:effectLst/>
              <a:latin typeface="Source Sans Pro"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21</a:t>
            </a:fld>
            <a:endParaRPr lang="en-US"/>
          </a:p>
        </p:txBody>
      </p:sp>
    </p:spTree>
    <p:extLst>
      <p:ext uri="{BB962C8B-B14F-4D97-AF65-F5344CB8AC3E}">
        <p14:creationId xmlns:p14="http://schemas.microsoft.com/office/powerpoint/2010/main" val="294916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normAutofit fontScale="92500" lnSpcReduction="10000"/>
          </a:bodyPr>
          <a:lstStyle/>
          <a:p>
            <a:pPr marL="171450" indent="-171450">
              <a:spcBef>
                <a:spcPts val="800"/>
              </a:spcBef>
              <a:buFont typeface="Arial"/>
              <a:buChar char="•"/>
            </a:pPr>
            <a:endParaRPr lang="en-US" dirty="0">
              <a:cs typeface="Calibri"/>
            </a:endParaRPr>
          </a:p>
          <a:p>
            <a:pPr marL="171450" indent="-171450">
              <a:spcBef>
                <a:spcPts val="800"/>
              </a:spcBef>
              <a:buFont typeface="Arial"/>
              <a:buChar char="•"/>
            </a:pPr>
            <a:r>
              <a:rPr lang="en-US" b="0" i="0" dirty="0" err="1">
                <a:solidFill>
                  <a:srgbClr val="212121"/>
                </a:solidFill>
                <a:effectLst/>
                <a:latin typeface="system-ui"/>
              </a:rPr>
              <a:t>Hshieh</a:t>
            </a:r>
            <a:r>
              <a:rPr lang="en-US" b="0" i="0" dirty="0">
                <a:solidFill>
                  <a:srgbClr val="212121"/>
                </a:solidFill>
                <a:effectLst/>
                <a:latin typeface="system-ui"/>
              </a:rPr>
              <a:t> TT, Yue J, Oh E, </a:t>
            </a:r>
            <a:r>
              <a:rPr lang="en-US" b="0" i="0" dirty="0" err="1">
                <a:solidFill>
                  <a:srgbClr val="212121"/>
                </a:solidFill>
                <a:effectLst/>
                <a:latin typeface="system-ui"/>
              </a:rPr>
              <a:t>Puelle</a:t>
            </a:r>
            <a:r>
              <a:rPr lang="en-US" b="0" i="0" dirty="0">
                <a:solidFill>
                  <a:srgbClr val="212121"/>
                </a:solidFill>
                <a:effectLst/>
                <a:latin typeface="system-ui"/>
              </a:rPr>
              <a:t> M, </a:t>
            </a:r>
            <a:r>
              <a:rPr lang="en-US" b="0" i="0" dirty="0" err="1">
                <a:solidFill>
                  <a:srgbClr val="212121"/>
                </a:solidFill>
                <a:effectLst/>
                <a:latin typeface="system-ui"/>
              </a:rPr>
              <a:t>Dowal</a:t>
            </a:r>
            <a:r>
              <a:rPr lang="en-US" b="0" i="0" dirty="0">
                <a:solidFill>
                  <a:srgbClr val="212121"/>
                </a:solidFill>
                <a:effectLst/>
                <a:latin typeface="system-ui"/>
              </a:rPr>
              <a:t> S, </a:t>
            </a:r>
            <a:r>
              <a:rPr lang="en-US" b="0" i="0" dirty="0" err="1">
                <a:solidFill>
                  <a:srgbClr val="212121"/>
                </a:solidFill>
                <a:effectLst/>
                <a:latin typeface="system-ui"/>
              </a:rPr>
              <a:t>Travison</a:t>
            </a:r>
            <a:r>
              <a:rPr lang="en-US" b="0" i="0" dirty="0">
                <a:solidFill>
                  <a:srgbClr val="212121"/>
                </a:solidFill>
                <a:effectLst/>
                <a:latin typeface="system-ui"/>
              </a:rPr>
              <a:t> T, Inouye SK. Effectiveness of multicomponent nonpharmacological delirium interventions: a meta-analysis. JAMA Intern Med. 2015 Apr;175(4):512-20. </a:t>
            </a:r>
            <a:r>
              <a:rPr lang="en-US" b="0" i="0" dirty="0" err="1">
                <a:solidFill>
                  <a:srgbClr val="212121"/>
                </a:solidFill>
                <a:effectLst/>
                <a:latin typeface="system-ui"/>
              </a:rPr>
              <a:t>doi</a:t>
            </a:r>
            <a:r>
              <a:rPr lang="en-US" b="0" i="0" dirty="0">
                <a:solidFill>
                  <a:srgbClr val="212121"/>
                </a:solidFill>
                <a:effectLst/>
                <a:latin typeface="system-ui"/>
              </a:rPr>
              <a:t>: 10.1001/jamainternmed.2014.7779. Erratum in: JAMA Intern Med. 2015 Apr;175(4):659. PMID: 25643002; PMCID: PMC4388802.</a:t>
            </a:r>
            <a:endParaRPr lang="en-US" dirty="0">
              <a:cs typeface="Calibri"/>
            </a:endParaRPr>
          </a:p>
          <a:p>
            <a:r>
              <a:rPr lang="en-US" b="0" i="0" dirty="0">
                <a:solidFill>
                  <a:srgbClr val="333333"/>
                </a:solidFill>
                <a:effectLst/>
                <a:latin typeface="Cambria" panose="02040503050406030204" pitchFamily="18" charset="0"/>
              </a:rPr>
              <a:t> odds of delirium were 53% lower in the intervention group compared with controls (OR 0.47, 95% CI 0.38–0.58). The number needed to treat in the combined sample was 14.3</a:t>
            </a:r>
          </a:p>
          <a:p>
            <a:endParaRPr lang="en-US" b="0" i="0" dirty="0">
              <a:solidFill>
                <a:srgbClr val="333333"/>
              </a:solidFill>
              <a:effectLst/>
              <a:latin typeface="Cambria" panose="02040503050406030204" pitchFamily="18" charset="0"/>
              <a:cs typeface="Calibri"/>
            </a:endParaRPr>
          </a:p>
          <a:p>
            <a:endParaRPr lang="en-US" b="0" i="0" dirty="0">
              <a:solidFill>
                <a:srgbClr val="333333"/>
              </a:solidFill>
              <a:effectLst/>
              <a:latin typeface="Cambria" panose="02040503050406030204" pitchFamily="18" charset="0"/>
              <a:cs typeface="Calibri"/>
            </a:endParaRPr>
          </a:p>
          <a:p>
            <a:r>
              <a:rPr lang="en-US" b="0" i="0" dirty="0" err="1">
                <a:solidFill>
                  <a:srgbClr val="333333"/>
                </a:solidFill>
                <a:effectLst/>
                <a:latin typeface="Cambria" panose="02040503050406030204" pitchFamily="18" charset="0"/>
                <a:cs typeface="Calibri"/>
              </a:rPr>
              <a:t>mobiliation</a:t>
            </a:r>
            <a:r>
              <a:rPr lang="en-US" b="0" i="0" dirty="0">
                <a:solidFill>
                  <a:srgbClr val="333333"/>
                </a:solidFill>
                <a:effectLst/>
                <a:latin typeface="Cambria" panose="02040503050406030204" pitchFamily="18" charset="0"/>
                <a:cs typeface="Calibri"/>
              </a:rPr>
              <a:t>: </a:t>
            </a:r>
            <a:r>
              <a:rPr lang="en-US" b="0" i="0" dirty="0" err="1">
                <a:solidFill>
                  <a:srgbClr val="212121"/>
                </a:solidFill>
                <a:effectLst/>
                <a:latin typeface="Roboto" panose="020F0502020204030204" pitchFamily="34" charset="0"/>
              </a:rPr>
              <a:t>Anada</a:t>
            </a:r>
            <a:r>
              <a:rPr lang="en-US" b="0" i="0" dirty="0">
                <a:solidFill>
                  <a:srgbClr val="212121"/>
                </a:solidFill>
                <a:effectLst/>
                <a:latin typeface="Roboto" panose="020F0502020204030204" pitchFamily="34" charset="0"/>
              </a:rPr>
              <a:t> S, </a:t>
            </a:r>
            <a:r>
              <a:rPr lang="en-US" b="0" i="0" dirty="0" err="1">
                <a:solidFill>
                  <a:srgbClr val="212121"/>
                </a:solidFill>
                <a:effectLst/>
                <a:latin typeface="Roboto" panose="020F0502020204030204" pitchFamily="34" charset="0"/>
              </a:rPr>
              <a:t>Iigaya</a:t>
            </a:r>
            <a:r>
              <a:rPr lang="en-US" b="0" i="0" dirty="0">
                <a:solidFill>
                  <a:srgbClr val="212121"/>
                </a:solidFill>
                <a:effectLst/>
                <a:latin typeface="Roboto" panose="020F0502020204030204" pitchFamily="34" charset="0"/>
              </a:rPr>
              <a:t> M, Takahashi M, Soda K, Wada N. Impact of early mobilization on the duration of delirium in elderly hospitalized patients: A retrospective cohort pilot study. Medicine (Baltimore). 2022 Nov 4;101(44):e31641. </a:t>
            </a:r>
            <a:r>
              <a:rPr lang="en-US" b="0" i="0" dirty="0" err="1">
                <a:solidFill>
                  <a:srgbClr val="212121"/>
                </a:solidFill>
                <a:effectLst/>
                <a:latin typeface="Roboto" panose="020F0502020204030204" pitchFamily="34" charset="0"/>
              </a:rPr>
              <a:t>doi</a:t>
            </a:r>
            <a:r>
              <a:rPr lang="en-US" b="0" i="0" dirty="0">
                <a:solidFill>
                  <a:srgbClr val="212121"/>
                </a:solidFill>
                <a:effectLst/>
                <a:latin typeface="Roboto" panose="020F0502020204030204" pitchFamily="34" charset="0"/>
              </a:rPr>
              <a:t>: 10.1097/MD.0000000000031641. PMID: 36343083; PMCID: PMC9646638.</a:t>
            </a:r>
          </a:p>
          <a:p>
            <a:endParaRPr lang="en-US" b="0" i="0" dirty="0">
              <a:solidFill>
                <a:srgbClr val="212121"/>
              </a:solidFill>
              <a:effectLst/>
              <a:latin typeface="Roboto" panose="020F0502020204030204" pitchFamily="34" charset="0"/>
              <a:cs typeface="Calibri"/>
            </a:endParaRPr>
          </a:p>
          <a:p>
            <a:r>
              <a:rPr lang="en-US" b="0" i="0" dirty="0">
                <a:solidFill>
                  <a:srgbClr val="212121"/>
                </a:solidFill>
                <a:effectLst/>
                <a:latin typeface="Roboto" panose="02000000000000000000" pitchFamily="2" charset="0"/>
              </a:rPr>
              <a:t>Lo AX, Kennedy M. It's time to mobilize: Moving mobility interventions for delirium from inpatient units to the emergency department. J Am Coll </a:t>
            </a:r>
            <a:r>
              <a:rPr lang="en-US" b="0" i="0" dirty="0" err="1">
                <a:solidFill>
                  <a:srgbClr val="212121"/>
                </a:solidFill>
                <a:effectLst/>
                <a:latin typeface="Roboto" panose="02000000000000000000" pitchFamily="2" charset="0"/>
              </a:rPr>
              <a:t>Emerg</a:t>
            </a:r>
            <a:r>
              <a:rPr lang="en-US" b="0" i="0" dirty="0">
                <a:solidFill>
                  <a:srgbClr val="212121"/>
                </a:solidFill>
                <a:effectLst/>
                <a:latin typeface="Roboto" panose="02000000000000000000" pitchFamily="2" charset="0"/>
              </a:rPr>
              <a:t> Physicians Open. 2023 Feb 6;4(1):e12900.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10.1002/emp2.12900. PMID: 36776215; PMCID: PMC9902676.</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BD0-8FCE-485B-A738-C610C5AB4F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671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121"/>
                </a:solidFill>
                <a:effectLst/>
                <a:latin typeface="system-ui"/>
              </a:rPr>
              <a:t>Litton E, Carnegie V, Elliott R, Webb SA. The Efficacy of Earplugs as a Sleep Hygiene Strategy for Reducing Delirium in the ICU: A Systematic Review and Meta-Analysis. Crit Care Med. 2016 May;44(5):992-9. </a:t>
            </a:r>
            <a:r>
              <a:rPr lang="en-US" b="0" i="0" dirty="0" err="1">
                <a:solidFill>
                  <a:srgbClr val="212121"/>
                </a:solidFill>
                <a:effectLst/>
                <a:latin typeface="system-ui"/>
              </a:rPr>
              <a:t>doi</a:t>
            </a:r>
            <a:r>
              <a:rPr lang="en-US" b="0" i="0" dirty="0">
                <a:solidFill>
                  <a:srgbClr val="212121"/>
                </a:solidFill>
                <a:effectLst/>
                <a:latin typeface="system-ui"/>
              </a:rPr>
              <a:t>: 10.1097/CCM.0000000000001557. PMID: 26741578.</a:t>
            </a:r>
          </a:p>
          <a:p>
            <a:pPr algn="l"/>
            <a:br>
              <a:rPr lang="en-US" b="0" i="0" dirty="0">
                <a:solidFill>
                  <a:srgbClr val="212121"/>
                </a:solidFill>
                <a:effectLst/>
                <a:latin typeface="system-ui"/>
              </a:rPr>
            </a:br>
            <a:endParaRPr lang="en-US" b="0" i="0" dirty="0">
              <a:solidFill>
                <a:srgbClr val="212121"/>
              </a:solidFill>
              <a:effectLst/>
              <a:latin typeface="system-ui"/>
            </a:endParaRPr>
          </a:p>
          <a:p>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23</a:t>
            </a:fld>
            <a:endParaRPr lang="en-US"/>
          </a:p>
        </p:txBody>
      </p:sp>
    </p:spTree>
    <p:extLst>
      <p:ext uri="{BB962C8B-B14F-4D97-AF65-F5344CB8AC3E}">
        <p14:creationId xmlns:p14="http://schemas.microsoft.com/office/powerpoint/2010/main" val="370228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have </a:t>
            </a:r>
            <a:r>
              <a:rPr lang="en-US" dirty="0" err="1"/>
              <a:t>specificially</a:t>
            </a:r>
            <a:r>
              <a:rPr lang="en-US" dirty="0"/>
              <a:t> looked at some of these interventions, like earplugs, which have reduced </a:t>
            </a:r>
            <a:r>
              <a:rPr lang="en-US" dirty="0" err="1"/>
              <a:t>delirirum</a:t>
            </a:r>
            <a:r>
              <a:rPr lang="en-US" dirty="0"/>
              <a:t>!  Early mobility decreases days of delirium by half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Hshieh</a:t>
            </a:r>
            <a:r>
              <a:rPr lang="en-US" dirty="0"/>
              <a:t> et al, </a:t>
            </a:r>
            <a:r>
              <a:rPr lang="en-US" i="1" dirty="0"/>
              <a:t>JAMA Int Med </a:t>
            </a:r>
            <a:r>
              <a:rPr lang="en-US" dirty="0"/>
              <a:t>2015</a:t>
            </a:r>
          </a:p>
          <a:p>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24</a:t>
            </a:fld>
            <a:endParaRPr lang="en-US"/>
          </a:p>
        </p:txBody>
      </p:sp>
    </p:spTree>
    <p:extLst>
      <p:ext uri="{BB962C8B-B14F-4D97-AF65-F5344CB8AC3E}">
        <p14:creationId xmlns:p14="http://schemas.microsoft.com/office/powerpoint/2010/main" val="426540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BD0-8FCE-485B-A738-C610C5AB4F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1068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27</a:t>
            </a:fld>
            <a:endParaRPr lang="en-US"/>
          </a:p>
        </p:txBody>
      </p:sp>
    </p:spTree>
    <p:extLst>
      <p:ext uri="{BB962C8B-B14F-4D97-AF65-F5344CB8AC3E}">
        <p14:creationId xmlns:p14="http://schemas.microsoft.com/office/powerpoint/2010/main" val="375594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2</a:t>
            </a:fld>
            <a:endParaRPr lang="en-US"/>
          </a:p>
        </p:txBody>
      </p:sp>
    </p:spTree>
    <p:extLst>
      <p:ext uri="{BB962C8B-B14F-4D97-AF65-F5344CB8AC3E}">
        <p14:creationId xmlns:p14="http://schemas.microsoft.com/office/powerpoint/2010/main" val="2474247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BD0-8FCE-485B-A738-C610C5AB4F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70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err="1">
                <a:solidFill>
                  <a:srgbClr val="505050"/>
                </a:solidFill>
                <a:effectLst/>
                <a:latin typeface="Helvetica" pitchFamily="2" charset="0"/>
              </a:rPr>
              <a:t>Palmaro</a:t>
            </a:r>
            <a:r>
              <a:rPr lang="en-US" b="1" i="0" dirty="0">
                <a:solidFill>
                  <a:srgbClr val="505050"/>
                </a:solidFill>
                <a:effectLst/>
                <a:latin typeface="Helvetica" pitchFamily="2" charset="0"/>
              </a:rPr>
              <a:t> A.</a:t>
            </a:r>
          </a:p>
          <a:p>
            <a:pPr algn="l">
              <a:buFont typeface="Arial" panose="020B0604020202020204" pitchFamily="34" charset="0"/>
              <a:buChar char="•"/>
            </a:pPr>
            <a:r>
              <a:rPr lang="en-US" b="1" i="0" dirty="0" err="1">
                <a:solidFill>
                  <a:srgbClr val="505050"/>
                </a:solidFill>
                <a:effectLst/>
                <a:latin typeface="Helvetica" pitchFamily="2" charset="0"/>
              </a:rPr>
              <a:t>Dupouy</a:t>
            </a:r>
            <a:r>
              <a:rPr lang="en-US" b="1" i="0" dirty="0">
                <a:solidFill>
                  <a:srgbClr val="505050"/>
                </a:solidFill>
                <a:effectLst/>
                <a:latin typeface="Helvetica" pitchFamily="2" charset="0"/>
              </a:rPr>
              <a:t> J.</a:t>
            </a:r>
          </a:p>
          <a:p>
            <a:pPr algn="l">
              <a:buFont typeface="Arial" panose="020B0604020202020204" pitchFamily="34" charset="0"/>
              <a:buChar char="•"/>
            </a:pPr>
            <a:r>
              <a:rPr lang="en-US" b="1" i="0" dirty="0" err="1">
                <a:solidFill>
                  <a:srgbClr val="505050"/>
                </a:solidFill>
                <a:effectLst/>
                <a:latin typeface="Helvetica" pitchFamily="2" charset="0"/>
              </a:rPr>
              <a:t>Lapeyre</a:t>
            </a:r>
            <a:r>
              <a:rPr lang="en-US" b="1" i="0" dirty="0">
                <a:solidFill>
                  <a:srgbClr val="505050"/>
                </a:solidFill>
                <a:effectLst/>
                <a:latin typeface="Helvetica" pitchFamily="2" charset="0"/>
              </a:rPr>
              <a:t>-Mestre M.</a:t>
            </a:r>
          </a:p>
          <a:p>
            <a:pPr algn="l"/>
            <a:r>
              <a:rPr lang="en-US" b="0" i="0" dirty="0">
                <a:solidFill>
                  <a:srgbClr val="505050"/>
                </a:solidFill>
                <a:effectLst/>
                <a:latin typeface="Helvetica" pitchFamily="2" charset="0"/>
              </a:rPr>
              <a:t>Benzodiazepines and risk of death: results from two large cohort studies in France and </a:t>
            </a:r>
            <a:r>
              <a:rPr lang="en-US" b="0" i="0" dirty="0" err="1">
                <a:solidFill>
                  <a:srgbClr val="505050"/>
                </a:solidFill>
                <a:effectLst/>
                <a:latin typeface="Helvetica" pitchFamily="2" charset="0"/>
              </a:rPr>
              <a:t>UK.</a:t>
            </a:r>
            <a:r>
              <a:rPr lang="en-US" b="0" i="1" dirty="0" err="1">
                <a:solidFill>
                  <a:srgbClr val="505050"/>
                </a:solidFill>
                <a:effectLst/>
                <a:latin typeface="helvetica" pitchFamily="2" charset="0"/>
              </a:rPr>
              <a:t>Eur</a:t>
            </a:r>
            <a:r>
              <a:rPr lang="en-US" b="0" i="1" dirty="0">
                <a:solidFill>
                  <a:srgbClr val="505050"/>
                </a:solidFill>
                <a:effectLst/>
                <a:latin typeface="helvetica" pitchFamily="2" charset="0"/>
              </a:rPr>
              <a:t> </a:t>
            </a:r>
            <a:r>
              <a:rPr lang="en-US" b="0" i="1" dirty="0" err="1">
                <a:solidFill>
                  <a:srgbClr val="505050"/>
                </a:solidFill>
                <a:effectLst/>
                <a:latin typeface="helvetica" pitchFamily="2" charset="0"/>
              </a:rPr>
              <a:t>Neuropsychopharmacol</a:t>
            </a:r>
            <a:r>
              <a:rPr lang="en-US" b="0" i="1" dirty="0">
                <a:solidFill>
                  <a:srgbClr val="505050"/>
                </a:solidFill>
                <a:effectLst/>
                <a:latin typeface="helvetica" pitchFamily="2" charset="0"/>
              </a:rPr>
              <a:t>.</a:t>
            </a:r>
            <a:r>
              <a:rPr lang="en-US" b="0" i="0" dirty="0">
                <a:solidFill>
                  <a:srgbClr val="505050"/>
                </a:solidFill>
                <a:effectLst/>
                <a:latin typeface="Helvetica" pitchFamily="2" charset="0"/>
              </a:rPr>
              <a:t> 2015; </a:t>
            </a:r>
            <a:r>
              <a:rPr lang="en-US" b="1" i="0" dirty="0">
                <a:solidFill>
                  <a:srgbClr val="505050"/>
                </a:solidFill>
                <a:effectLst/>
                <a:latin typeface="Helvetica" pitchFamily="2" charset="0"/>
              </a:rPr>
              <a:t>25</a:t>
            </a:r>
            <a:r>
              <a:rPr lang="en-US" b="0" i="0" dirty="0">
                <a:solidFill>
                  <a:srgbClr val="505050"/>
                </a:solidFill>
                <a:effectLst/>
                <a:latin typeface="Helvetica" pitchFamily="2" charset="0"/>
              </a:rPr>
              <a:t>: 1566-1577</a:t>
            </a:r>
          </a:p>
          <a:p>
            <a:r>
              <a:rPr lang="en-US" b="0" i="0" dirty="0">
                <a:solidFill>
                  <a:srgbClr val="505050"/>
                </a:solidFill>
                <a:effectLst/>
                <a:latin typeface="Helvetica" pitchFamily="2" charset="0"/>
              </a:rPr>
              <a:t>Benzodiazepine use is associated with a considerable increase in all-cause mortality, with exposed patients dying at a 1.2- to 3.7-times higher rate per year compared with unexposed individuals</a:t>
            </a:r>
          </a:p>
          <a:p>
            <a:endParaRPr lang="en-US" b="0" i="0" dirty="0">
              <a:solidFill>
                <a:srgbClr val="505050"/>
              </a:solidFill>
              <a:effectLst/>
              <a:latin typeface="Helvetica" pitchFamily="2" charset="0"/>
            </a:endParaRPr>
          </a:p>
          <a:p>
            <a:r>
              <a:rPr lang="en-US" b="0" i="0" dirty="0">
                <a:solidFill>
                  <a:srgbClr val="505050"/>
                </a:solidFill>
                <a:effectLst/>
                <a:latin typeface="Helvetica" pitchFamily="2" charset="0"/>
              </a:rPr>
              <a:t>Also cause delirium even in incidental use… like for anxiolysis.</a:t>
            </a:r>
          </a:p>
          <a:p>
            <a:endParaRPr lang="en-US" b="0" i="0" dirty="0">
              <a:solidFill>
                <a:srgbClr val="505050"/>
              </a:solidFill>
              <a:effectLst/>
              <a:latin typeface="Helvetica" pitchFamily="2" charset="0"/>
            </a:endParaRPr>
          </a:p>
          <a:p>
            <a:r>
              <a:rPr lang="en-US" b="0" i="0" dirty="0">
                <a:solidFill>
                  <a:srgbClr val="212121"/>
                </a:solidFill>
                <a:effectLst/>
                <a:latin typeface="Roboto" panose="02000000000000000000" pitchFamily="2" charset="0"/>
              </a:rPr>
              <a:t>Swart LM, van der </a:t>
            </a:r>
            <a:r>
              <a:rPr lang="en-US" b="0" i="0" dirty="0" err="1">
                <a:solidFill>
                  <a:srgbClr val="212121"/>
                </a:solidFill>
                <a:effectLst/>
                <a:latin typeface="Roboto" panose="02000000000000000000" pitchFamily="2" charset="0"/>
              </a:rPr>
              <a:t>Zanden</a:t>
            </a:r>
            <a:r>
              <a:rPr lang="en-US" b="0" i="0" dirty="0">
                <a:solidFill>
                  <a:srgbClr val="212121"/>
                </a:solidFill>
                <a:effectLst/>
                <a:latin typeface="Roboto" panose="02000000000000000000" pitchFamily="2" charset="0"/>
              </a:rPr>
              <a:t> V, Spies PE, de </a:t>
            </a:r>
            <a:r>
              <a:rPr lang="en-US" b="0" i="0" dirty="0" err="1">
                <a:solidFill>
                  <a:srgbClr val="212121"/>
                </a:solidFill>
                <a:effectLst/>
                <a:latin typeface="Roboto" panose="02000000000000000000" pitchFamily="2" charset="0"/>
              </a:rPr>
              <a:t>Rooij</a:t>
            </a:r>
            <a:r>
              <a:rPr lang="en-US" b="0" i="0" dirty="0">
                <a:solidFill>
                  <a:srgbClr val="212121"/>
                </a:solidFill>
                <a:effectLst/>
                <a:latin typeface="Roboto" panose="02000000000000000000" pitchFamily="2" charset="0"/>
              </a:rPr>
              <a:t> SE, van Munster BC. The Comparative Risk of Delirium with Different Opioids: A Systematic Review. Drugs Aging. 2017 Jun;34(6):437-443.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10.1007/s40266-017-0455-9. PMID: 28405945; PMCID: PMC5427092.</a:t>
            </a:r>
          </a:p>
          <a:p>
            <a:r>
              <a:rPr lang="en-US" b="0" i="0" dirty="0">
                <a:solidFill>
                  <a:srgbClr val="212121"/>
                </a:solidFill>
                <a:effectLst/>
                <a:latin typeface="Roboto" panose="02000000000000000000" pitchFamily="2" charset="0"/>
              </a:rPr>
              <a:t>“</a:t>
            </a:r>
            <a:r>
              <a:rPr lang="en-US" b="0" i="0" dirty="0">
                <a:solidFill>
                  <a:srgbClr val="212121"/>
                </a:solidFill>
                <a:effectLst/>
                <a:latin typeface="Cambria" panose="02040503050406030204" pitchFamily="18" charset="0"/>
              </a:rPr>
              <a:t>Use of tramadol or meperidine was associated with an increased risk of delirium, whereas the use of morphine, fentanyl, oxycodone, and codeine were not, when compared with no opioid. Meperidine was also associated with an increased risk of delirium compared with other opioids, whereas tramadol was not. The risk of delirium appeared to be lower with hydromorphone or fentanyl, compared with other opioids</a:t>
            </a:r>
            <a:r>
              <a:rPr lang="en-US" b="0" i="0" dirty="0">
                <a:solidFill>
                  <a:srgbClr val="212121"/>
                </a:solidFill>
                <a:effectLst/>
                <a:latin typeface="Roboto" panose="02000000000000000000" pitchFamily="2" charset="0"/>
              </a:rPr>
              <a:t>”</a:t>
            </a:r>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29</a:t>
            </a:fld>
            <a:endParaRPr lang="en-US"/>
          </a:p>
        </p:txBody>
      </p:sp>
    </p:spTree>
    <p:extLst>
      <p:ext uri="{BB962C8B-B14F-4D97-AF65-F5344CB8AC3E}">
        <p14:creationId xmlns:p14="http://schemas.microsoft.com/office/powerpoint/2010/main" val="4048850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BD0-8FCE-485B-A738-C610C5AB4F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3719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34</a:t>
            </a:fld>
            <a:endParaRPr lang="en-US"/>
          </a:p>
        </p:txBody>
      </p:sp>
    </p:spTree>
    <p:extLst>
      <p:ext uri="{BB962C8B-B14F-4D97-AF65-F5344CB8AC3E}">
        <p14:creationId xmlns:p14="http://schemas.microsoft.com/office/powerpoint/2010/main" val="263557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Status quo</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72M </a:t>
            </a:r>
            <a:r>
              <a:rPr lang="en-US" sz="1200" b="0" i="0" u="none" strike="noStrike" kern="1200" dirty="0" err="1">
                <a:solidFill>
                  <a:schemeClr val="tx1"/>
                </a:solidFill>
                <a:effectLst/>
                <a:latin typeface="+mn-lt"/>
                <a:ea typeface="+mn-ea"/>
                <a:cs typeface="+mn-cs"/>
              </a:rPr>
              <a:t>PMhx</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Parkinsons</a:t>
            </a:r>
            <a:r>
              <a:rPr lang="en-US" sz="1200" b="0" i="0" u="none" strike="noStrike" kern="1200" dirty="0">
                <a:solidFill>
                  <a:schemeClr val="tx1"/>
                </a:solidFill>
                <a:effectLst/>
                <a:latin typeface="+mn-lt"/>
                <a:ea typeface="+mn-ea"/>
                <a:cs typeface="+mn-cs"/>
              </a:rPr>
              <a:t>, dementia, AF on Eliquis comes to ED after a fall while playing with grandkids, no LOC.  Waits in WR for 4 hours, then goes to GZ or 25H, lights are on, loud, he gets head CT, then a 6hr head CT.  Has been NPO since the afternoon when he fell,  It is now 3am and he starts acting strangely, gets angry and starts to yell at staff.  He is delirious and he gets admitted for AMS</a:t>
            </a:r>
            <a:r>
              <a:rPr lang="en-US" sz="1200" b="0" i="0"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Of the 20 million older adults that go to the ED each year 8-17% have delirium.</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Delirium has a 12month mortality rate of 10-26%!!!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3</a:t>
            </a:fld>
            <a:endParaRPr lang="en-US"/>
          </a:p>
        </p:txBody>
      </p:sp>
    </p:spTree>
    <p:extLst>
      <p:ext uri="{BB962C8B-B14F-4D97-AF65-F5344CB8AC3E}">
        <p14:creationId xmlns:p14="http://schemas.microsoft.com/office/powerpoint/2010/main" val="357401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t>
            </a:r>
            <a:r>
              <a:rPr lang="en-US" sz="1200" b="1" i="0" u="none" strike="noStrike" kern="1200" baseline="0" dirty="0" err="1">
                <a:solidFill>
                  <a:schemeClr val="tx1"/>
                </a:solidFill>
                <a:latin typeface="+mn-lt"/>
                <a:ea typeface="+mn-ea"/>
                <a:cs typeface="+mn-cs"/>
              </a:rPr>
              <a:t>Peritogiannis</a:t>
            </a:r>
            <a:r>
              <a:rPr lang="en-US" sz="1200" b="1" i="0" u="none" strike="noStrike" kern="1200" baseline="0" dirty="0">
                <a:solidFill>
                  <a:schemeClr val="tx1"/>
                </a:solidFill>
                <a:latin typeface="+mn-lt"/>
                <a:ea typeface="+mn-ea"/>
                <a:cs typeface="+mn-cs"/>
              </a:rPr>
              <a:t> et al. 2015)</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1D46E-B68F-4091-959F-6431A45110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46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a:t>
            </a:r>
            <a:r>
              <a:rPr lang="en-US" sz="1200" b="1" i="0" u="none" strike="noStrike" kern="1200" baseline="0" dirty="0" err="1">
                <a:solidFill>
                  <a:schemeClr val="tx1"/>
                </a:solidFill>
                <a:latin typeface="+mn-lt"/>
                <a:ea typeface="+mn-ea"/>
                <a:cs typeface="+mn-cs"/>
              </a:rPr>
              <a:t>Peritogiannis</a:t>
            </a:r>
            <a:r>
              <a:rPr lang="en-US" sz="1200" b="1" i="0" u="none" strike="noStrike" kern="1200" baseline="0" dirty="0">
                <a:solidFill>
                  <a:schemeClr val="tx1"/>
                </a:solidFill>
                <a:latin typeface="+mn-lt"/>
                <a:ea typeface="+mn-ea"/>
                <a:cs typeface="+mn-cs"/>
              </a:rPr>
              <a:t> et al. 2015)</a:t>
            </a:r>
            <a:endParaRPr lang="en-US" dirty="0"/>
          </a:p>
          <a:p>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7</a:t>
            </a:fld>
            <a:endParaRPr lang="en-US"/>
          </a:p>
        </p:txBody>
      </p:sp>
    </p:spTree>
    <p:extLst>
      <p:ext uri="{BB962C8B-B14F-4D97-AF65-F5344CB8AC3E}">
        <p14:creationId xmlns:p14="http://schemas.microsoft.com/office/powerpoint/2010/main" val="334852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r>
              <a:rPr lang="en-US" dirty="0"/>
              <a:t>http://www.ncbi.nlm.nih.gov/pmc/articles/PMC3065676/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1D46E-B68F-4091-959F-6431A45110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51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ED Stay: </a:t>
            </a:r>
            <a:r>
              <a:rPr lang="en-US" b="0" i="0" dirty="0">
                <a:solidFill>
                  <a:srgbClr val="212121"/>
                </a:solidFill>
                <a:effectLst/>
                <a:latin typeface="system-ui"/>
              </a:rPr>
              <a:t>Elder NM, Mumma BE, Maeda MY, </a:t>
            </a:r>
            <a:r>
              <a:rPr lang="en-US" b="0" i="0" dirty="0" err="1">
                <a:solidFill>
                  <a:srgbClr val="212121"/>
                </a:solidFill>
                <a:effectLst/>
                <a:latin typeface="system-ui"/>
              </a:rPr>
              <a:t>Tancredi</a:t>
            </a:r>
            <a:r>
              <a:rPr lang="en-US" b="0" i="0" dirty="0">
                <a:solidFill>
                  <a:srgbClr val="212121"/>
                </a:solidFill>
                <a:effectLst/>
                <a:latin typeface="system-ui"/>
              </a:rPr>
              <a:t> DJ, Tyler KR. Emergency Department Length of Stay Is Associated with Delirium in Older Adults. West J </a:t>
            </a:r>
            <a:r>
              <a:rPr lang="en-US" b="0" i="0" dirty="0" err="1">
                <a:solidFill>
                  <a:srgbClr val="212121"/>
                </a:solidFill>
                <a:effectLst/>
                <a:latin typeface="system-ui"/>
              </a:rPr>
              <a:t>Emerg</a:t>
            </a:r>
            <a:r>
              <a:rPr lang="en-US" b="0" i="0" dirty="0">
                <a:solidFill>
                  <a:srgbClr val="212121"/>
                </a:solidFill>
                <a:effectLst/>
                <a:latin typeface="system-ui"/>
              </a:rPr>
              <a:t> Med. 2023 May 3;24(3):532-537. </a:t>
            </a:r>
            <a:r>
              <a:rPr lang="en-US" b="0" i="0" dirty="0" err="1">
                <a:solidFill>
                  <a:srgbClr val="212121"/>
                </a:solidFill>
                <a:effectLst/>
                <a:latin typeface="system-ui"/>
              </a:rPr>
              <a:t>doi</a:t>
            </a:r>
            <a:r>
              <a:rPr lang="en-US" b="0" i="0" dirty="0">
                <a:solidFill>
                  <a:srgbClr val="212121"/>
                </a:solidFill>
                <a:effectLst/>
                <a:latin typeface="system-ui"/>
              </a:rPr>
              <a:t>: 10.5811/westjem.59383. PMID: 37278803; PMCID: PMC10284508.</a:t>
            </a:r>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14</a:t>
            </a:fld>
            <a:endParaRPr lang="en-US"/>
          </a:p>
        </p:txBody>
      </p:sp>
    </p:spTree>
    <p:extLst>
      <p:ext uri="{BB962C8B-B14F-4D97-AF65-F5344CB8AC3E}">
        <p14:creationId xmlns:p14="http://schemas.microsoft.com/office/powerpoint/2010/main" val="275896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EB9D38-1661-5646-953A-61B01C31D7C6}" type="slidenum">
              <a:rPr lang="en-US" smtClean="0"/>
              <a:t>15</a:t>
            </a:fld>
            <a:endParaRPr lang="en-US"/>
          </a:p>
        </p:txBody>
      </p:sp>
    </p:spTree>
    <p:extLst>
      <p:ext uri="{BB962C8B-B14F-4D97-AF65-F5344CB8AC3E}">
        <p14:creationId xmlns:p14="http://schemas.microsoft.com/office/powerpoint/2010/main" val="263617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6A06E-B49B-7435-BC11-DED9CA50C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ADE29-92C2-0AEE-658B-83A4BF1D8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02CDD-399D-5B34-089E-E8D2F9A5F7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BCD32B-9202-E4BD-1568-D852A6A7B207}"/>
              </a:ext>
            </a:extLst>
          </p:cNvPr>
          <p:cNvSpPr>
            <a:spLocks noGrp="1"/>
          </p:cNvSpPr>
          <p:nvPr>
            <p:ph type="sldNum" sz="quarter" idx="5"/>
          </p:nvPr>
        </p:nvSpPr>
        <p:spPr/>
        <p:txBody>
          <a:bodyPr/>
          <a:lstStyle/>
          <a:p>
            <a:fld id="{57EB9D38-1661-5646-953A-61B01C31D7C6}" type="slidenum">
              <a:rPr lang="en-US" smtClean="0"/>
              <a:t>16</a:t>
            </a:fld>
            <a:endParaRPr lang="en-US"/>
          </a:p>
        </p:txBody>
      </p:sp>
    </p:spTree>
    <p:extLst>
      <p:ext uri="{BB962C8B-B14F-4D97-AF65-F5344CB8AC3E}">
        <p14:creationId xmlns:p14="http://schemas.microsoft.com/office/powerpoint/2010/main" val="149440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D21A1-A4C1-9144-98F8-09A98284B3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26E64B-2181-524E-B095-915113887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8B30A-4C93-2D46-8B1A-D7D701C81C1D}"/>
              </a:ext>
            </a:extLst>
          </p:cNvPr>
          <p:cNvSpPr>
            <a:spLocks noGrp="1"/>
          </p:cNvSpPr>
          <p:nvPr>
            <p:ph type="dt" sz="half" idx="10"/>
          </p:nvPr>
        </p:nvSpPr>
        <p:spPr/>
        <p:txBody>
          <a:bodyPr/>
          <a:lstStyle/>
          <a:p>
            <a:fld id="{8D2B9940-E7C1-0F46-9EB2-6B3682860F2D}" type="datetimeFigureOut">
              <a:rPr lang="en-US" smtClean="0"/>
              <a:t>2/18/24</a:t>
            </a:fld>
            <a:endParaRPr lang="en-US"/>
          </a:p>
        </p:txBody>
      </p:sp>
      <p:sp>
        <p:nvSpPr>
          <p:cNvPr id="5" name="Footer Placeholder 4">
            <a:extLst>
              <a:ext uri="{FF2B5EF4-FFF2-40B4-BE49-F238E27FC236}">
                <a16:creationId xmlns:a16="http://schemas.microsoft.com/office/drawing/2014/main" id="{EA4A18AC-38C6-2242-AD19-E59ECFFBD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51B57-E619-0D4E-95D9-AC869EEE6A09}"/>
              </a:ext>
            </a:extLst>
          </p:cNvPr>
          <p:cNvSpPr>
            <a:spLocks noGrp="1"/>
          </p:cNvSpPr>
          <p:nvPr>
            <p:ph type="sldNum" sz="quarter" idx="12"/>
          </p:nvPr>
        </p:nvSpPr>
        <p:spPr/>
        <p:txBody>
          <a:bodyPr/>
          <a:lstStyle/>
          <a:p>
            <a:fld id="{AA787F85-656E-A646-801F-65D35F61F418}" type="slidenum">
              <a:rPr lang="en-US" smtClean="0"/>
              <a:t>‹#›</a:t>
            </a:fld>
            <a:endParaRPr lang="en-US"/>
          </a:p>
        </p:txBody>
      </p:sp>
    </p:spTree>
    <p:extLst>
      <p:ext uri="{BB962C8B-B14F-4D97-AF65-F5344CB8AC3E}">
        <p14:creationId xmlns:p14="http://schemas.microsoft.com/office/powerpoint/2010/main" val="207369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088D-69AC-864E-8EDA-401DAFDB25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833D0F-4D6D-9E43-8B84-0C931485B2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98486-6573-B24E-A210-70408463193A}"/>
              </a:ext>
            </a:extLst>
          </p:cNvPr>
          <p:cNvSpPr>
            <a:spLocks noGrp="1"/>
          </p:cNvSpPr>
          <p:nvPr>
            <p:ph type="dt" sz="half" idx="10"/>
          </p:nvPr>
        </p:nvSpPr>
        <p:spPr/>
        <p:txBody>
          <a:bodyPr/>
          <a:lstStyle/>
          <a:p>
            <a:fld id="{8D2B9940-E7C1-0F46-9EB2-6B3682860F2D}" type="datetimeFigureOut">
              <a:rPr lang="en-US" smtClean="0"/>
              <a:t>2/18/24</a:t>
            </a:fld>
            <a:endParaRPr lang="en-US"/>
          </a:p>
        </p:txBody>
      </p:sp>
      <p:sp>
        <p:nvSpPr>
          <p:cNvPr id="5" name="Footer Placeholder 4">
            <a:extLst>
              <a:ext uri="{FF2B5EF4-FFF2-40B4-BE49-F238E27FC236}">
                <a16:creationId xmlns:a16="http://schemas.microsoft.com/office/drawing/2014/main" id="{28F3F114-40B2-6647-B902-E4AB1BC46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E153F-7956-B740-95D8-36DCFCCF84C6}"/>
              </a:ext>
            </a:extLst>
          </p:cNvPr>
          <p:cNvSpPr>
            <a:spLocks noGrp="1"/>
          </p:cNvSpPr>
          <p:nvPr>
            <p:ph type="sldNum" sz="quarter" idx="12"/>
          </p:nvPr>
        </p:nvSpPr>
        <p:spPr/>
        <p:txBody>
          <a:bodyPr/>
          <a:lstStyle/>
          <a:p>
            <a:fld id="{AA787F85-656E-A646-801F-65D35F61F418}" type="slidenum">
              <a:rPr lang="en-US" smtClean="0"/>
              <a:t>‹#›</a:t>
            </a:fld>
            <a:endParaRPr lang="en-US"/>
          </a:p>
        </p:txBody>
      </p:sp>
    </p:spTree>
    <p:extLst>
      <p:ext uri="{BB962C8B-B14F-4D97-AF65-F5344CB8AC3E}">
        <p14:creationId xmlns:p14="http://schemas.microsoft.com/office/powerpoint/2010/main" val="322907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329C07-D1F3-904E-9077-71A9F9A77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381A6E-D977-354E-8201-57E95B66FC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D02E8-6EC8-374E-934C-1654D39F8E6E}"/>
              </a:ext>
            </a:extLst>
          </p:cNvPr>
          <p:cNvSpPr>
            <a:spLocks noGrp="1"/>
          </p:cNvSpPr>
          <p:nvPr>
            <p:ph type="dt" sz="half" idx="10"/>
          </p:nvPr>
        </p:nvSpPr>
        <p:spPr/>
        <p:txBody>
          <a:bodyPr/>
          <a:lstStyle/>
          <a:p>
            <a:fld id="{8D2B9940-E7C1-0F46-9EB2-6B3682860F2D}" type="datetimeFigureOut">
              <a:rPr lang="en-US" smtClean="0"/>
              <a:t>2/18/24</a:t>
            </a:fld>
            <a:endParaRPr lang="en-US"/>
          </a:p>
        </p:txBody>
      </p:sp>
      <p:sp>
        <p:nvSpPr>
          <p:cNvPr id="5" name="Footer Placeholder 4">
            <a:extLst>
              <a:ext uri="{FF2B5EF4-FFF2-40B4-BE49-F238E27FC236}">
                <a16:creationId xmlns:a16="http://schemas.microsoft.com/office/drawing/2014/main" id="{777369A5-59BD-4846-B097-0B8A8B357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0F15D-E6D1-7F4A-B06F-C8C60CF8DEA9}"/>
              </a:ext>
            </a:extLst>
          </p:cNvPr>
          <p:cNvSpPr>
            <a:spLocks noGrp="1"/>
          </p:cNvSpPr>
          <p:nvPr>
            <p:ph type="sldNum" sz="quarter" idx="12"/>
          </p:nvPr>
        </p:nvSpPr>
        <p:spPr/>
        <p:txBody>
          <a:bodyPr/>
          <a:lstStyle/>
          <a:p>
            <a:fld id="{AA787F85-656E-A646-801F-65D35F61F418}" type="slidenum">
              <a:rPr lang="en-US" smtClean="0"/>
              <a:t>‹#›</a:t>
            </a:fld>
            <a:endParaRPr lang="en-US"/>
          </a:p>
        </p:txBody>
      </p:sp>
    </p:spTree>
    <p:extLst>
      <p:ext uri="{BB962C8B-B14F-4D97-AF65-F5344CB8AC3E}">
        <p14:creationId xmlns:p14="http://schemas.microsoft.com/office/powerpoint/2010/main" val="124259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7017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CFEB956-9E09-4CA8-8B62-34C6C1851598}" type="datetime1">
              <a:rPr lang="en-US" smtClean="0"/>
              <a:t>2/18/24</a:t>
            </a:fld>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2795013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74EA-43DC-A340-9655-564F8F839C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7A67B-850F-0446-8A83-9D35C914EB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ECA55-A44B-8E4D-B3A8-53E6FE2B499B}"/>
              </a:ext>
            </a:extLst>
          </p:cNvPr>
          <p:cNvSpPr>
            <a:spLocks noGrp="1"/>
          </p:cNvSpPr>
          <p:nvPr>
            <p:ph type="dt" sz="half" idx="10"/>
          </p:nvPr>
        </p:nvSpPr>
        <p:spPr/>
        <p:txBody>
          <a:bodyPr/>
          <a:lstStyle/>
          <a:p>
            <a:fld id="{8D2B9940-E7C1-0F46-9EB2-6B3682860F2D}" type="datetimeFigureOut">
              <a:rPr lang="en-US" smtClean="0"/>
              <a:t>2/18/24</a:t>
            </a:fld>
            <a:endParaRPr lang="en-US"/>
          </a:p>
        </p:txBody>
      </p:sp>
      <p:sp>
        <p:nvSpPr>
          <p:cNvPr id="5" name="Footer Placeholder 4">
            <a:extLst>
              <a:ext uri="{FF2B5EF4-FFF2-40B4-BE49-F238E27FC236}">
                <a16:creationId xmlns:a16="http://schemas.microsoft.com/office/drawing/2014/main" id="{1AFA151D-CF9B-DD41-B7D3-6DA553DC6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8C419-A9C8-D746-A5BA-642937DF8CAE}"/>
              </a:ext>
            </a:extLst>
          </p:cNvPr>
          <p:cNvSpPr>
            <a:spLocks noGrp="1"/>
          </p:cNvSpPr>
          <p:nvPr>
            <p:ph type="sldNum" sz="quarter" idx="12"/>
          </p:nvPr>
        </p:nvSpPr>
        <p:spPr/>
        <p:txBody>
          <a:bodyPr/>
          <a:lstStyle/>
          <a:p>
            <a:fld id="{AA787F85-656E-A646-801F-65D35F61F418}" type="slidenum">
              <a:rPr lang="en-US" smtClean="0"/>
              <a:t>‹#›</a:t>
            </a:fld>
            <a:endParaRPr lang="en-US"/>
          </a:p>
        </p:txBody>
      </p:sp>
    </p:spTree>
    <p:extLst>
      <p:ext uri="{BB962C8B-B14F-4D97-AF65-F5344CB8AC3E}">
        <p14:creationId xmlns:p14="http://schemas.microsoft.com/office/powerpoint/2010/main" val="53520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F39E-7969-544C-B896-0B69A5F1A3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A0ED18-7CD1-CD46-80EE-36A0377CF4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7A689-667E-4141-BFA9-3AD0564517A5}"/>
              </a:ext>
            </a:extLst>
          </p:cNvPr>
          <p:cNvSpPr>
            <a:spLocks noGrp="1"/>
          </p:cNvSpPr>
          <p:nvPr>
            <p:ph type="dt" sz="half" idx="10"/>
          </p:nvPr>
        </p:nvSpPr>
        <p:spPr/>
        <p:txBody>
          <a:bodyPr/>
          <a:lstStyle/>
          <a:p>
            <a:fld id="{8D2B9940-E7C1-0F46-9EB2-6B3682860F2D}" type="datetimeFigureOut">
              <a:rPr lang="en-US" smtClean="0"/>
              <a:t>2/18/24</a:t>
            </a:fld>
            <a:endParaRPr lang="en-US"/>
          </a:p>
        </p:txBody>
      </p:sp>
      <p:sp>
        <p:nvSpPr>
          <p:cNvPr id="5" name="Footer Placeholder 4">
            <a:extLst>
              <a:ext uri="{FF2B5EF4-FFF2-40B4-BE49-F238E27FC236}">
                <a16:creationId xmlns:a16="http://schemas.microsoft.com/office/drawing/2014/main" id="{8D999E09-F68E-364E-B615-1FEC01FEC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A8D9D-A2A1-FF46-90DA-9C4DF5236F3A}"/>
              </a:ext>
            </a:extLst>
          </p:cNvPr>
          <p:cNvSpPr>
            <a:spLocks noGrp="1"/>
          </p:cNvSpPr>
          <p:nvPr>
            <p:ph type="sldNum" sz="quarter" idx="12"/>
          </p:nvPr>
        </p:nvSpPr>
        <p:spPr/>
        <p:txBody>
          <a:bodyPr/>
          <a:lstStyle/>
          <a:p>
            <a:fld id="{AA787F85-656E-A646-801F-65D35F61F418}" type="slidenum">
              <a:rPr lang="en-US" smtClean="0"/>
              <a:t>‹#›</a:t>
            </a:fld>
            <a:endParaRPr lang="en-US"/>
          </a:p>
        </p:txBody>
      </p:sp>
    </p:spTree>
    <p:extLst>
      <p:ext uri="{BB962C8B-B14F-4D97-AF65-F5344CB8AC3E}">
        <p14:creationId xmlns:p14="http://schemas.microsoft.com/office/powerpoint/2010/main" val="331974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EEE9-BD59-314E-8BEA-4B4D353CE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F06B6-2D76-E94A-BE5F-42B3E6763D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A00610-5EAD-474E-ADC4-F0CE8913DF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92E736-5FD8-4344-921A-040B9C22DCC0}"/>
              </a:ext>
            </a:extLst>
          </p:cNvPr>
          <p:cNvSpPr>
            <a:spLocks noGrp="1"/>
          </p:cNvSpPr>
          <p:nvPr>
            <p:ph type="dt" sz="half" idx="10"/>
          </p:nvPr>
        </p:nvSpPr>
        <p:spPr/>
        <p:txBody>
          <a:bodyPr/>
          <a:lstStyle/>
          <a:p>
            <a:fld id="{8D2B9940-E7C1-0F46-9EB2-6B3682860F2D}" type="datetimeFigureOut">
              <a:rPr lang="en-US" smtClean="0"/>
              <a:t>2/18/24</a:t>
            </a:fld>
            <a:endParaRPr lang="en-US"/>
          </a:p>
        </p:txBody>
      </p:sp>
      <p:sp>
        <p:nvSpPr>
          <p:cNvPr id="6" name="Footer Placeholder 5">
            <a:extLst>
              <a:ext uri="{FF2B5EF4-FFF2-40B4-BE49-F238E27FC236}">
                <a16:creationId xmlns:a16="http://schemas.microsoft.com/office/drawing/2014/main" id="{9FA328A1-8A22-3146-AD55-14A184CBC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B578E3-489A-A541-9134-67CCB78F72F1}"/>
              </a:ext>
            </a:extLst>
          </p:cNvPr>
          <p:cNvSpPr>
            <a:spLocks noGrp="1"/>
          </p:cNvSpPr>
          <p:nvPr>
            <p:ph type="sldNum" sz="quarter" idx="12"/>
          </p:nvPr>
        </p:nvSpPr>
        <p:spPr/>
        <p:txBody>
          <a:bodyPr/>
          <a:lstStyle/>
          <a:p>
            <a:fld id="{AA787F85-656E-A646-801F-65D35F61F418}" type="slidenum">
              <a:rPr lang="en-US" smtClean="0"/>
              <a:t>‹#›</a:t>
            </a:fld>
            <a:endParaRPr lang="en-US"/>
          </a:p>
        </p:txBody>
      </p:sp>
    </p:spTree>
    <p:extLst>
      <p:ext uri="{BB962C8B-B14F-4D97-AF65-F5344CB8AC3E}">
        <p14:creationId xmlns:p14="http://schemas.microsoft.com/office/powerpoint/2010/main" val="299771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3F008-E7DC-C046-80DF-7E83103974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03310-516B-DC4B-8D2F-18DDE9F16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05F43-D492-3449-8AB9-E304A282FB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A4BB92-0775-5545-B12C-D8504E341A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BE597-25D5-9642-BB2A-1D11FA46E4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D3DA97-319D-8642-BCF1-FCC43C636295}"/>
              </a:ext>
            </a:extLst>
          </p:cNvPr>
          <p:cNvSpPr>
            <a:spLocks noGrp="1"/>
          </p:cNvSpPr>
          <p:nvPr>
            <p:ph type="dt" sz="half" idx="10"/>
          </p:nvPr>
        </p:nvSpPr>
        <p:spPr/>
        <p:txBody>
          <a:bodyPr/>
          <a:lstStyle/>
          <a:p>
            <a:fld id="{8D2B9940-E7C1-0F46-9EB2-6B3682860F2D}" type="datetimeFigureOut">
              <a:rPr lang="en-US" smtClean="0"/>
              <a:t>2/18/24</a:t>
            </a:fld>
            <a:endParaRPr lang="en-US"/>
          </a:p>
        </p:txBody>
      </p:sp>
      <p:sp>
        <p:nvSpPr>
          <p:cNvPr id="8" name="Footer Placeholder 7">
            <a:extLst>
              <a:ext uri="{FF2B5EF4-FFF2-40B4-BE49-F238E27FC236}">
                <a16:creationId xmlns:a16="http://schemas.microsoft.com/office/drawing/2014/main" id="{F546E14E-42AC-7444-A3D8-707F96EDC9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55059D-DF76-D44D-BAC6-9934167413D6}"/>
              </a:ext>
            </a:extLst>
          </p:cNvPr>
          <p:cNvSpPr>
            <a:spLocks noGrp="1"/>
          </p:cNvSpPr>
          <p:nvPr>
            <p:ph type="sldNum" sz="quarter" idx="12"/>
          </p:nvPr>
        </p:nvSpPr>
        <p:spPr/>
        <p:txBody>
          <a:bodyPr/>
          <a:lstStyle/>
          <a:p>
            <a:fld id="{AA787F85-656E-A646-801F-65D35F61F418}" type="slidenum">
              <a:rPr lang="en-US" smtClean="0"/>
              <a:t>‹#›</a:t>
            </a:fld>
            <a:endParaRPr lang="en-US"/>
          </a:p>
        </p:txBody>
      </p:sp>
    </p:spTree>
    <p:extLst>
      <p:ext uri="{BB962C8B-B14F-4D97-AF65-F5344CB8AC3E}">
        <p14:creationId xmlns:p14="http://schemas.microsoft.com/office/powerpoint/2010/main" val="66860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524F-B2A1-9B4C-998C-E715407A64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4DE55-B4FF-784B-9C33-98D9ABF81ECF}"/>
              </a:ext>
            </a:extLst>
          </p:cNvPr>
          <p:cNvSpPr>
            <a:spLocks noGrp="1"/>
          </p:cNvSpPr>
          <p:nvPr>
            <p:ph type="dt" sz="half" idx="10"/>
          </p:nvPr>
        </p:nvSpPr>
        <p:spPr/>
        <p:txBody>
          <a:bodyPr/>
          <a:lstStyle/>
          <a:p>
            <a:fld id="{8D2B9940-E7C1-0F46-9EB2-6B3682860F2D}" type="datetimeFigureOut">
              <a:rPr lang="en-US" smtClean="0"/>
              <a:t>2/18/24</a:t>
            </a:fld>
            <a:endParaRPr lang="en-US"/>
          </a:p>
        </p:txBody>
      </p:sp>
      <p:sp>
        <p:nvSpPr>
          <p:cNvPr id="4" name="Footer Placeholder 3">
            <a:extLst>
              <a:ext uri="{FF2B5EF4-FFF2-40B4-BE49-F238E27FC236}">
                <a16:creationId xmlns:a16="http://schemas.microsoft.com/office/drawing/2014/main" id="{5D7E6CEE-3097-3B42-82EE-BAF4881314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F0C2CF-3134-0340-BCF8-BA4360CA5CF6}"/>
              </a:ext>
            </a:extLst>
          </p:cNvPr>
          <p:cNvSpPr>
            <a:spLocks noGrp="1"/>
          </p:cNvSpPr>
          <p:nvPr>
            <p:ph type="sldNum" sz="quarter" idx="12"/>
          </p:nvPr>
        </p:nvSpPr>
        <p:spPr/>
        <p:txBody>
          <a:bodyPr/>
          <a:lstStyle/>
          <a:p>
            <a:fld id="{AA787F85-656E-A646-801F-65D35F61F418}" type="slidenum">
              <a:rPr lang="en-US" smtClean="0"/>
              <a:t>‹#›</a:t>
            </a:fld>
            <a:endParaRPr lang="en-US"/>
          </a:p>
        </p:txBody>
      </p:sp>
    </p:spTree>
    <p:extLst>
      <p:ext uri="{BB962C8B-B14F-4D97-AF65-F5344CB8AC3E}">
        <p14:creationId xmlns:p14="http://schemas.microsoft.com/office/powerpoint/2010/main" val="153615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F00F4-F27B-C045-B7D1-C717494FCA58}"/>
              </a:ext>
            </a:extLst>
          </p:cNvPr>
          <p:cNvSpPr>
            <a:spLocks noGrp="1"/>
          </p:cNvSpPr>
          <p:nvPr>
            <p:ph type="dt" sz="half" idx="10"/>
          </p:nvPr>
        </p:nvSpPr>
        <p:spPr/>
        <p:txBody>
          <a:bodyPr/>
          <a:lstStyle/>
          <a:p>
            <a:fld id="{8D2B9940-E7C1-0F46-9EB2-6B3682860F2D}" type="datetimeFigureOut">
              <a:rPr lang="en-US" smtClean="0"/>
              <a:t>2/18/24</a:t>
            </a:fld>
            <a:endParaRPr lang="en-US"/>
          </a:p>
        </p:txBody>
      </p:sp>
      <p:sp>
        <p:nvSpPr>
          <p:cNvPr id="3" name="Footer Placeholder 2">
            <a:extLst>
              <a:ext uri="{FF2B5EF4-FFF2-40B4-BE49-F238E27FC236}">
                <a16:creationId xmlns:a16="http://schemas.microsoft.com/office/drawing/2014/main" id="{3EE4C2F9-03BE-D842-979D-C7247030AC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A87277-A6F0-5440-A8CF-795B8ED7AB39}"/>
              </a:ext>
            </a:extLst>
          </p:cNvPr>
          <p:cNvSpPr>
            <a:spLocks noGrp="1"/>
          </p:cNvSpPr>
          <p:nvPr>
            <p:ph type="sldNum" sz="quarter" idx="12"/>
          </p:nvPr>
        </p:nvSpPr>
        <p:spPr/>
        <p:txBody>
          <a:bodyPr/>
          <a:lstStyle/>
          <a:p>
            <a:fld id="{AA787F85-656E-A646-801F-65D35F61F418}" type="slidenum">
              <a:rPr lang="en-US" smtClean="0"/>
              <a:t>‹#›</a:t>
            </a:fld>
            <a:endParaRPr lang="en-US"/>
          </a:p>
        </p:txBody>
      </p:sp>
    </p:spTree>
    <p:extLst>
      <p:ext uri="{BB962C8B-B14F-4D97-AF65-F5344CB8AC3E}">
        <p14:creationId xmlns:p14="http://schemas.microsoft.com/office/powerpoint/2010/main" val="100797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F156-085E-244B-9D21-006D7B24C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55DA2D-4E30-C248-9CFF-95AEE9E0B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8F7D14-FB1E-214E-8D7B-C2F59612B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8DE3AB-FF4D-8E4D-A4BB-68E5A89F4246}"/>
              </a:ext>
            </a:extLst>
          </p:cNvPr>
          <p:cNvSpPr>
            <a:spLocks noGrp="1"/>
          </p:cNvSpPr>
          <p:nvPr>
            <p:ph type="dt" sz="half" idx="10"/>
          </p:nvPr>
        </p:nvSpPr>
        <p:spPr/>
        <p:txBody>
          <a:bodyPr/>
          <a:lstStyle/>
          <a:p>
            <a:fld id="{8D2B9940-E7C1-0F46-9EB2-6B3682860F2D}" type="datetimeFigureOut">
              <a:rPr lang="en-US" smtClean="0"/>
              <a:t>2/18/24</a:t>
            </a:fld>
            <a:endParaRPr lang="en-US"/>
          </a:p>
        </p:txBody>
      </p:sp>
      <p:sp>
        <p:nvSpPr>
          <p:cNvPr id="6" name="Footer Placeholder 5">
            <a:extLst>
              <a:ext uri="{FF2B5EF4-FFF2-40B4-BE49-F238E27FC236}">
                <a16:creationId xmlns:a16="http://schemas.microsoft.com/office/drawing/2014/main" id="{E2FE8237-2906-9448-88BC-351F54680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8285F-51E2-AD43-8B41-1807743E6BFF}"/>
              </a:ext>
            </a:extLst>
          </p:cNvPr>
          <p:cNvSpPr>
            <a:spLocks noGrp="1"/>
          </p:cNvSpPr>
          <p:nvPr>
            <p:ph type="sldNum" sz="quarter" idx="12"/>
          </p:nvPr>
        </p:nvSpPr>
        <p:spPr/>
        <p:txBody>
          <a:bodyPr/>
          <a:lstStyle/>
          <a:p>
            <a:fld id="{AA787F85-656E-A646-801F-65D35F61F418}" type="slidenum">
              <a:rPr lang="en-US" smtClean="0"/>
              <a:t>‹#›</a:t>
            </a:fld>
            <a:endParaRPr lang="en-US"/>
          </a:p>
        </p:txBody>
      </p:sp>
    </p:spTree>
    <p:extLst>
      <p:ext uri="{BB962C8B-B14F-4D97-AF65-F5344CB8AC3E}">
        <p14:creationId xmlns:p14="http://schemas.microsoft.com/office/powerpoint/2010/main" val="284621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FFD0-9E98-F849-99F1-5963D51B1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16AD5D-C350-624A-85A3-F675BE0D1A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2923D8-EB1D-4445-8BD0-4FDEB098E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A228E-C6EF-184C-9ECD-DE7BE8E178F5}"/>
              </a:ext>
            </a:extLst>
          </p:cNvPr>
          <p:cNvSpPr>
            <a:spLocks noGrp="1"/>
          </p:cNvSpPr>
          <p:nvPr>
            <p:ph type="dt" sz="half" idx="10"/>
          </p:nvPr>
        </p:nvSpPr>
        <p:spPr/>
        <p:txBody>
          <a:bodyPr/>
          <a:lstStyle/>
          <a:p>
            <a:fld id="{8D2B9940-E7C1-0F46-9EB2-6B3682860F2D}" type="datetimeFigureOut">
              <a:rPr lang="en-US" smtClean="0"/>
              <a:t>2/18/24</a:t>
            </a:fld>
            <a:endParaRPr lang="en-US"/>
          </a:p>
        </p:txBody>
      </p:sp>
      <p:sp>
        <p:nvSpPr>
          <p:cNvPr id="6" name="Footer Placeholder 5">
            <a:extLst>
              <a:ext uri="{FF2B5EF4-FFF2-40B4-BE49-F238E27FC236}">
                <a16:creationId xmlns:a16="http://schemas.microsoft.com/office/drawing/2014/main" id="{1A1BEEDE-4B77-5949-BFEE-EE7EE8835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F8964-29F1-6949-81C6-FF8C83098D17}"/>
              </a:ext>
            </a:extLst>
          </p:cNvPr>
          <p:cNvSpPr>
            <a:spLocks noGrp="1"/>
          </p:cNvSpPr>
          <p:nvPr>
            <p:ph type="sldNum" sz="quarter" idx="12"/>
          </p:nvPr>
        </p:nvSpPr>
        <p:spPr/>
        <p:txBody>
          <a:bodyPr/>
          <a:lstStyle/>
          <a:p>
            <a:fld id="{AA787F85-656E-A646-801F-65D35F61F418}" type="slidenum">
              <a:rPr lang="en-US" smtClean="0"/>
              <a:t>‹#›</a:t>
            </a:fld>
            <a:endParaRPr lang="en-US"/>
          </a:p>
        </p:txBody>
      </p:sp>
    </p:spTree>
    <p:extLst>
      <p:ext uri="{BB962C8B-B14F-4D97-AF65-F5344CB8AC3E}">
        <p14:creationId xmlns:p14="http://schemas.microsoft.com/office/powerpoint/2010/main" val="14665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34488-CD23-B74D-A81C-AA13C3070F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2899E-835B-EF4B-AC91-D9BEC9D4B0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58805-5AE7-1148-9EA3-91DC86FC7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B9940-E7C1-0F46-9EB2-6B3682860F2D}" type="datetimeFigureOut">
              <a:rPr lang="en-US" smtClean="0"/>
              <a:t>2/18/24</a:t>
            </a:fld>
            <a:endParaRPr lang="en-US"/>
          </a:p>
        </p:txBody>
      </p:sp>
      <p:sp>
        <p:nvSpPr>
          <p:cNvPr id="5" name="Footer Placeholder 4">
            <a:extLst>
              <a:ext uri="{FF2B5EF4-FFF2-40B4-BE49-F238E27FC236}">
                <a16:creationId xmlns:a16="http://schemas.microsoft.com/office/drawing/2014/main" id="{6FBA1724-2739-C84C-A3B0-04EC1747C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CC34A3-1135-F64C-BEDC-1ADB592A5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87F85-656E-A646-801F-65D35F61F418}" type="slidenum">
              <a:rPr lang="en-US" smtClean="0"/>
              <a:t>‹#›</a:t>
            </a:fld>
            <a:endParaRPr lang="en-US"/>
          </a:p>
        </p:txBody>
      </p:sp>
    </p:spTree>
    <p:extLst>
      <p:ext uri="{BB962C8B-B14F-4D97-AF65-F5344CB8AC3E}">
        <p14:creationId xmlns:p14="http://schemas.microsoft.com/office/powerpoint/2010/main" val="32672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person, indoor&#10;&#10;Description automatically generated">
            <a:extLst>
              <a:ext uri="{FF2B5EF4-FFF2-40B4-BE49-F238E27FC236}">
                <a16:creationId xmlns:a16="http://schemas.microsoft.com/office/drawing/2014/main" id="{E017AB89-186C-354B-BFC9-6BB2FB6F4BC4}"/>
              </a:ext>
            </a:extLst>
          </p:cNvPr>
          <p:cNvPicPr>
            <a:picLocks noChangeAspect="1"/>
          </p:cNvPicPr>
          <p:nvPr/>
        </p:nvPicPr>
        <p:blipFill rotWithShape="1">
          <a:blip r:embed="rId3"/>
          <a:srcRect t="6949" b="14654"/>
          <a:stretch/>
        </p:blipFill>
        <p:spPr>
          <a:xfrm>
            <a:off x="-3048" y="24329"/>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CF5888-123D-9048-BD25-B9AEA3B83DB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ED Delirium</a:t>
            </a:r>
          </a:p>
        </p:txBody>
      </p:sp>
      <p:sp>
        <p:nvSpPr>
          <p:cNvPr id="3" name="Subtitle 2">
            <a:extLst>
              <a:ext uri="{FF2B5EF4-FFF2-40B4-BE49-F238E27FC236}">
                <a16:creationId xmlns:a16="http://schemas.microsoft.com/office/drawing/2014/main" id="{270E2084-F36D-754D-9D42-51BBEBB9845A}"/>
              </a:ext>
            </a:extLst>
          </p:cNvPr>
          <p:cNvSpPr>
            <a:spLocks noGrp="1"/>
          </p:cNvSpPr>
          <p:nvPr>
            <p:ph type="subTitle" idx="1"/>
          </p:nvPr>
        </p:nvSpPr>
        <p:spPr>
          <a:xfrm>
            <a:off x="808222" y="4468227"/>
            <a:ext cx="10058400" cy="1282707"/>
          </a:xfrm>
          <a:effectLst>
            <a:outerShdw blurRad="50800" dist="38100" dir="2700000" algn="tl" rotWithShape="0">
              <a:prstClr val="black">
                <a:alpha val="40000"/>
              </a:prstClr>
            </a:outerShdw>
          </a:effectLst>
        </p:spPr>
        <p:txBody>
          <a:bodyPr vert="horz" lIns="91440" tIns="45720" rIns="91440" bIns="45720" rtlCol="0" anchor="t">
            <a:noAutofit/>
          </a:bodyPr>
          <a:lstStyle/>
          <a:p>
            <a:r>
              <a:rPr lang="en-US" sz="2200" dirty="0">
                <a:solidFill>
                  <a:srgbClr val="FFFFFF"/>
                </a:solidFill>
                <a:highlight>
                  <a:srgbClr val="808080"/>
                </a:highlight>
              </a:rPr>
              <a:t>Nida F. </a:t>
            </a:r>
            <a:r>
              <a:rPr lang="en-US" sz="2200" dirty="0" err="1">
                <a:solidFill>
                  <a:srgbClr val="FFFFFF"/>
                </a:solidFill>
                <a:highlight>
                  <a:srgbClr val="808080"/>
                </a:highlight>
              </a:rPr>
              <a:t>Degesys</a:t>
            </a:r>
            <a:r>
              <a:rPr lang="en-US" sz="2200" dirty="0">
                <a:solidFill>
                  <a:srgbClr val="FFFFFF"/>
                </a:solidFill>
                <a:highlight>
                  <a:srgbClr val="808080"/>
                </a:highlight>
              </a:rPr>
              <a:t>, MD, FACEP</a:t>
            </a:r>
          </a:p>
          <a:p>
            <a:r>
              <a:rPr lang="en-US" sz="2200" dirty="0">
                <a:solidFill>
                  <a:srgbClr val="FFFFFF"/>
                </a:solidFill>
                <a:highlight>
                  <a:srgbClr val="808080"/>
                </a:highlight>
              </a:rPr>
              <a:t>Medical Director, UCSF Age Friendly Emergency Department</a:t>
            </a:r>
            <a:endParaRPr lang="en-US" sz="2200" dirty="0">
              <a:solidFill>
                <a:srgbClr val="FFFFFF"/>
              </a:solidFill>
              <a:highlight>
                <a:srgbClr val="808080"/>
              </a:highlight>
              <a:cs typeface="Calibri"/>
            </a:endParaRPr>
          </a:p>
          <a:p>
            <a:endParaRPr lang="en-US" sz="1600" dirty="0">
              <a:solidFill>
                <a:srgbClr val="FFFFFF"/>
              </a:solidFill>
            </a:endParaRPr>
          </a:p>
          <a:p>
            <a:endParaRPr lang="en-US" sz="1600" dirty="0">
              <a:solidFill>
                <a:srgbClr val="FFFFFF"/>
              </a:solidFill>
            </a:endParaRPr>
          </a:p>
          <a:p>
            <a:endParaRPr lang="en-US" sz="1600" dirty="0">
              <a:solidFill>
                <a:srgbClr val="FFFFFF"/>
              </a:solidFill>
            </a:endParaRPr>
          </a:p>
          <a:p>
            <a:r>
              <a:rPr lang="en-US" sz="1600" dirty="0">
                <a:solidFill>
                  <a:srgbClr val="FFFFFF"/>
                </a:solidFill>
              </a:rPr>
              <a:t>Some slides courtesy of Drs. Stephanie Rogers and Vanja Douglas</a:t>
            </a:r>
          </a:p>
        </p:txBody>
      </p:sp>
    </p:spTree>
    <p:extLst>
      <p:ext uri="{BB962C8B-B14F-4D97-AF65-F5344CB8AC3E}">
        <p14:creationId xmlns:p14="http://schemas.microsoft.com/office/powerpoint/2010/main" val="40907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Model of Delirium</a:t>
            </a:r>
          </a:p>
        </p:txBody>
      </p:sp>
      <p:graphicFrame>
        <p:nvGraphicFramePr>
          <p:cNvPr id="4" name="Content Placeholder 3"/>
          <p:cNvGraphicFramePr>
            <a:graphicFrameLocks noGrp="1"/>
          </p:cNvGraphicFramePr>
          <p:nvPr>
            <p:ph idx="4294967295"/>
          </p:nvPr>
        </p:nvGraphicFramePr>
        <p:xfrm>
          <a:off x="1524000" y="139065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981200" y="6308725"/>
            <a:ext cx="3646170" cy="261610"/>
          </a:xfrm>
          <a:prstGeom prst="rect">
            <a:avLst/>
          </a:prstGeom>
          <a:noFill/>
        </p:spPr>
        <p:txBody>
          <a:bodyPr wrap="square" rtlCol="0">
            <a:spAutoFit/>
          </a:bodyPr>
          <a:lstStyle/>
          <a:p>
            <a:r>
              <a:rPr lang="en-US" sz="1100" dirty="0"/>
              <a:t>Slide courtesy of Dr. Vanja Douglas </a:t>
            </a:r>
          </a:p>
        </p:txBody>
      </p:sp>
    </p:spTree>
    <p:extLst>
      <p:ext uri="{BB962C8B-B14F-4D97-AF65-F5344CB8AC3E}">
        <p14:creationId xmlns:p14="http://schemas.microsoft.com/office/powerpoint/2010/main" val="86396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941B-4371-5C48-8524-45BFC87F54A2}"/>
              </a:ext>
            </a:extLst>
          </p:cNvPr>
          <p:cNvSpPr>
            <a:spLocks noGrp="1"/>
          </p:cNvSpPr>
          <p:nvPr>
            <p:ph type="title"/>
          </p:nvPr>
        </p:nvSpPr>
        <p:spPr/>
        <p:txBody>
          <a:bodyPr/>
          <a:lstStyle/>
          <a:p>
            <a:r>
              <a:rPr lang="en-US" dirty="0"/>
              <a:t>Precipitating Insult: DELIRIUM</a:t>
            </a:r>
          </a:p>
        </p:txBody>
      </p:sp>
      <p:sp>
        <p:nvSpPr>
          <p:cNvPr id="3" name="Content Placeholder 2">
            <a:extLst>
              <a:ext uri="{FF2B5EF4-FFF2-40B4-BE49-F238E27FC236}">
                <a16:creationId xmlns:a16="http://schemas.microsoft.com/office/drawing/2014/main" id="{E84AF36A-41BE-BA4C-8A9C-2780B49293D8}"/>
              </a:ext>
            </a:extLst>
          </p:cNvPr>
          <p:cNvSpPr>
            <a:spLocks noGrp="1"/>
          </p:cNvSpPr>
          <p:nvPr>
            <p:ph idx="1"/>
          </p:nvPr>
        </p:nvSpPr>
        <p:spPr/>
        <p:txBody>
          <a:bodyPr/>
          <a:lstStyle/>
          <a:p>
            <a:pPr marL="0" indent="0">
              <a:buNone/>
            </a:pPr>
            <a:r>
              <a:rPr lang="en-US" b="1" dirty="0"/>
              <a:t>D- </a:t>
            </a:r>
            <a:r>
              <a:rPr lang="en-US" dirty="0"/>
              <a:t>rugs</a:t>
            </a:r>
            <a:r>
              <a:rPr lang="en-US" b="1" dirty="0"/>
              <a:t> </a:t>
            </a:r>
            <a:r>
              <a:rPr lang="en-US" dirty="0"/>
              <a:t> </a:t>
            </a:r>
            <a:br>
              <a:rPr lang="en-US" dirty="0"/>
            </a:br>
            <a:r>
              <a:rPr lang="en-US" b="1" dirty="0"/>
              <a:t>E-</a:t>
            </a:r>
            <a:r>
              <a:rPr lang="en-US" dirty="0" err="1"/>
              <a:t>lectrolytes</a:t>
            </a:r>
            <a:r>
              <a:rPr lang="en-US" dirty="0"/>
              <a:t> (Na, Ca, CO2), </a:t>
            </a:r>
            <a:r>
              <a:rPr lang="en-US" b="1" dirty="0"/>
              <a:t>E-</a:t>
            </a:r>
            <a:r>
              <a:rPr lang="en-US" dirty="0" err="1"/>
              <a:t>nvironment</a:t>
            </a:r>
            <a:r>
              <a:rPr lang="en-US" dirty="0"/>
              <a:t> change</a:t>
            </a:r>
            <a:br>
              <a:rPr lang="en-US" dirty="0"/>
            </a:br>
            <a:r>
              <a:rPr lang="en-US" b="1" dirty="0"/>
              <a:t>L-</a:t>
            </a:r>
            <a:r>
              <a:rPr lang="en-US" dirty="0"/>
              <a:t>ack of drugs (withdrawal), </a:t>
            </a:r>
            <a:r>
              <a:rPr lang="en-US" b="1" dirty="0"/>
              <a:t>L</a:t>
            </a:r>
            <a:r>
              <a:rPr lang="en-US" dirty="0"/>
              <a:t>-ack of sleep</a:t>
            </a:r>
            <a:br>
              <a:rPr lang="en-US" dirty="0"/>
            </a:br>
            <a:r>
              <a:rPr lang="en-US" b="1" dirty="0"/>
              <a:t>I- </a:t>
            </a:r>
            <a:r>
              <a:rPr lang="en-US" dirty="0" err="1"/>
              <a:t>ntracranial</a:t>
            </a:r>
            <a:r>
              <a:rPr lang="en-US" b="1" dirty="0"/>
              <a:t> </a:t>
            </a:r>
            <a:r>
              <a:rPr lang="en-US" dirty="0"/>
              <a:t>(stroke, bleed, meningitis)  </a:t>
            </a:r>
          </a:p>
          <a:p>
            <a:pPr marL="0" indent="0">
              <a:buNone/>
            </a:pPr>
            <a:r>
              <a:rPr lang="en-US" b="1" dirty="0"/>
              <a:t>R-</a:t>
            </a:r>
            <a:r>
              <a:rPr lang="en-US" dirty="0" err="1"/>
              <a:t>estraints</a:t>
            </a:r>
            <a:r>
              <a:rPr lang="en-US" dirty="0"/>
              <a:t>, </a:t>
            </a:r>
            <a:r>
              <a:rPr lang="en-US" b="1" dirty="0"/>
              <a:t>R</a:t>
            </a:r>
            <a:r>
              <a:rPr lang="en-US" dirty="0"/>
              <a:t>-educed sensory input (vision/hearing)</a:t>
            </a:r>
            <a:br>
              <a:rPr lang="en-US" dirty="0"/>
            </a:br>
            <a:r>
              <a:rPr lang="en-US" b="1" dirty="0"/>
              <a:t>I-</a:t>
            </a:r>
            <a:r>
              <a:rPr lang="en-US" dirty="0" err="1"/>
              <a:t>nfection</a:t>
            </a:r>
            <a:r>
              <a:rPr lang="en-US" b="1" dirty="0"/>
              <a:t> </a:t>
            </a:r>
            <a:br>
              <a:rPr lang="en-US" dirty="0"/>
            </a:br>
            <a:r>
              <a:rPr lang="en-US" b="1" dirty="0"/>
              <a:t>U-</a:t>
            </a:r>
            <a:r>
              <a:rPr lang="en-US" dirty="0" err="1"/>
              <a:t>rinary</a:t>
            </a:r>
            <a:r>
              <a:rPr lang="en-US" dirty="0"/>
              <a:t> retention, fecal impaction </a:t>
            </a:r>
            <a:br>
              <a:rPr lang="en-US" dirty="0"/>
            </a:br>
            <a:r>
              <a:rPr lang="en-US" b="1" dirty="0"/>
              <a:t>M-</a:t>
            </a:r>
            <a:r>
              <a:rPr lang="en-US" dirty="0" err="1"/>
              <a:t>etabolic</a:t>
            </a:r>
            <a:r>
              <a:rPr lang="en-US" dirty="0"/>
              <a:t> (hypoglycemia, uremia, liver failure, thyroid dysfunction, B1 deficiency) / </a:t>
            </a:r>
            <a:r>
              <a:rPr lang="en-US" b="1" dirty="0"/>
              <a:t>M</a:t>
            </a:r>
            <a:r>
              <a:rPr lang="en-US" dirty="0"/>
              <a:t>-</a:t>
            </a:r>
            <a:r>
              <a:rPr lang="en-US" dirty="0" err="1"/>
              <a:t>yocardial</a:t>
            </a:r>
            <a:r>
              <a:rPr lang="en-US" dirty="0"/>
              <a:t> (cardiac bypass)</a:t>
            </a:r>
          </a:p>
        </p:txBody>
      </p:sp>
    </p:spTree>
    <p:extLst>
      <p:ext uri="{BB962C8B-B14F-4D97-AF65-F5344CB8AC3E}">
        <p14:creationId xmlns:p14="http://schemas.microsoft.com/office/powerpoint/2010/main" val="238176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Model of Delirium: Example 1</a:t>
            </a:r>
          </a:p>
        </p:txBody>
      </p:sp>
      <p:graphicFrame>
        <p:nvGraphicFramePr>
          <p:cNvPr id="4" name="Content Placeholder 3"/>
          <p:cNvGraphicFramePr>
            <a:graphicFrameLocks noGrp="1"/>
          </p:cNvGraphicFramePr>
          <p:nvPr>
            <p:ph idx="4294967295"/>
          </p:nvPr>
        </p:nvGraphicFramePr>
        <p:xfrm>
          <a:off x="1524000" y="139065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981200" y="6308725"/>
            <a:ext cx="3646170" cy="261610"/>
          </a:xfrm>
          <a:prstGeom prst="rect">
            <a:avLst/>
          </a:prstGeom>
          <a:noFill/>
        </p:spPr>
        <p:txBody>
          <a:bodyPr wrap="square" rtlCol="0">
            <a:spAutoFit/>
          </a:bodyPr>
          <a:lstStyle/>
          <a:p>
            <a:r>
              <a:rPr lang="en-US" sz="1100" dirty="0"/>
              <a:t>Slide courtesy of Dr. Vanja Douglas </a:t>
            </a:r>
          </a:p>
        </p:txBody>
      </p:sp>
    </p:spTree>
    <p:extLst>
      <p:ext uri="{BB962C8B-B14F-4D97-AF65-F5344CB8AC3E}">
        <p14:creationId xmlns:p14="http://schemas.microsoft.com/office/powerpoint/2010/main" val="17424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9891B-8A36-1DD6-2FAA-2B404A32E91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9FCC974-C375-E75B-21D7-D0B9235BF20D}"/>
              </a:ext>
            </a:extLst>
          </p:cNvPr>
          <p:cNvSpPr>
            <a:spLocks noGrp="1"/>
          </p:cNvSpPr>
          <p:nvPr>
            <p:ph type="title"/>
          </p:nvPr>
        </p:nvSpPr>
        <p:spPr/>
        <p:txBody>
          <a:bodyPr/>
          <a:lstStyle/>
          <a:p>
            <a:r>
              <a:rPr lang="en-US" dirty="0"/>
              <a:t>Model of Delirium</a:t>
            </a:r>
          </a:p>
        </p:txBody>
      </p:sp>
      <p:graphicFrame>
        <p:nvGraphicFramePr>
          <p:cNvPr id="4" name="Content Placeholder 3">
            <a:extLst>
              <a:ext uri="{FF2B5EF4-FFF2-40B4-BE49-F238E27FC236}">
                <a16:creationId xmlns:a16="http://schemas.microsoft.com/office/drawing/2014/main" id="{EC4F55A5-D88B-FAB9-DFBF-30BEBCA5C1EE}"/>
              </a:ext>
            </a:extLst>
          </p:cNvPr>
          <p:cNvGraphicFramePr>
            <a:graphicFrameLocks noGrp="1"/>
          </p:cNvGraphicFramePr>
          <p:nvPr>
            <p:ph idx="4294967295"/>
          </p:nvPr>
        </p:nvGraphicFramePr>
        <p:xfrm>
          <a:off x="1524000" y="139065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1EC108C-E209-AA92-8228-AC90D9F2686B}"/>
              </a:ext>
            </a:extLst>
          </p:cNvPr>
          <p:cNvSpPr txBox="1"/>
          <p:nvPr/>
        </p:nvSpPr>
        <p:spPr>
          <a:xfrm>
            <a:off x="1981200" y="6308725"/>
            <a:ext cx="3646170" cy="261610"/>
          </a:xfrm>
          <a:prstGeom prst="rect">
            <a:avLst/>
          </a:prstGeom>
          <a:noFill/>
        </p:spPr>
        <p:txBody>
          <a:bodyPr wrap="square" rtlCol="0">
            <a:spAutoFit/>
          </a:bodyPr>
          <a:lstStyle/>
          <a:p>
            <a:r>
              <a:rPr lang="en-US" sz="1100" dirty="0"/>
              <a:t>Slide courtesy of Dr. Vanja Douglas </a:t>
            </a:r>
          </a:p>
        </p:txBody>
      </p:sp>
    </p:spTree>
    <p:extLst>
      <p:ext uri="{BB962C8B-B14F-4D97-AF65-F5344CB8AC3E}">
        <p14:creationId xmlns:p14="http://schemas.microsoft.com/office/powerpoint/2010/main" val="3999316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A person with white hair and a mustache smiling&#10;&#10;Description automatically generated">
            <a:extLst>
              <a:ext uri="{FF2B5EF4-FFF2-40B4-BE49-F238E27FC236}">
                <a16:creationId xmlns:a16="http://schemas.microsoft.com/office/drawing/2014/main" id="{2B141B81-8FE4-A548-AC6A-7CC71C7FC77F}"/>
              </a:ext>
            </a:extLst>
          </p:cNvPr>
          <p:cNvPicPr>
            <a:picLocks noChangeAspect="1"/>
          </p:cNvPicPr>
          <p:nvPr/>
        </p:nvPicPr>
        <p:blipFill rotWithShape="1">
          <a:blip r:embed="rId3">
            <a:alphaModFix amt="60000"/>
          </a:blip>
          <a:srcRect t="2312" b="11150"/>
          <a:stretch/>
        </p:blipFill>
        <p:spPr>
          <a:xfrm>
            <a:off x="-1" y="10"/>
            <a:ext cx="12192000" cy="6857990"/>
          </a:xfrm>
          <a:prstGeom prst="rect">
            <a:avLst/>
          </a:prstGeom>
        </p:spPr>
      </p:pic>
      <p:sp>
        <p:nvSpPr>
          <p:cNvPr id="2" name="Title 1">
            <a:extLst>
              <a:ext uri="{FF2B5EF4-FFF2-40B4-BE49-F238E27FC236}">
                <a16:creationId xmlns:a16="http://schemas.microsoft.com/office/drawing/2014/main" id="{9A6C75FF-7CEB-F845-8C11-7D406C1BABF1}"/>
              </a:ext>
            </a:extLst>
          </p:cNvPr>
          <p:cNvSpPr>
            <a:spLocks noGrp="1"/>
          </p:cNvSpPr>
          <p:nvPr>
            <p:ph type="title"/>
          </p:nvPr>
        </p:nvSpPr>
        <p:spPr>
          <a:xfrm>
            <a:off x="1198181" y="5009"/>
            <a:ext cx="9792471" cy="2057037"/>
          </a:xfrm>
        </p:spPr>
        <p:txBody>
          <a:bodyPr>
            <a:normAutofit/>
          </a:bodyPr>
          <a:lstStyle/>
          <a:p>
            <a:r>
              <a:rPr lang="en-US" dirty="0">
                <a:solidFill>
                  <a:srgbClr val="FFFFFF"/>
                </a:solidFill>
              </a:rPr>
              <a:t>Risk Factors</a:t>
            </a:r>
          </a:p>
        </p:txBody>
      </p:sp>
      <p:sp>
        <p:nvSpPr>
          <p:cNvPr id="3" name="Content Placeholder 2">
            <a:extLst>
              <a:ext uri="{FF2B5EF4-FFF2-40B4-BE49-F238E27FC236}">
                <a16:creationId xmlns:a16="http://schemas.microsoft.com/office/drawing/2014/main" id="{5BF30530-6196-AD41-BDA1-57695DBDB3D2}"/>
              </a:ext>
            </a:extLst>
          </p:cNvPr>
          <p:cNvSpPr>
            <a:spLocks noGrp="1"/>
          </p:cNvSpPr>
          <p:nvPr>
            <p:ph idx="1"/>
          </p:nvPr>
        </p:nvSpPr>
        <p:spPr>
          <a:xfrm>
            <a:off x="1198181" y="2152651"/>
            <a:ext cx="9792471" cy="3976438"/>
          </a:xfrm>
        </p:spPr>
        <p:txBody>
          <a:bodyPr vert="horz" lIns="91440" tIns="45720" rIns="91440" bIns="45720" rtlCol="0">
            <a:noAutofit/>
          </a:bodyPr>
          <a:lstStyle/>
          <a:p>
            <a:r>
              <a:rPr lang="en-US" sz="2200" dirty="0">
                <a:solidFill>
                  <a:srgbClr val="FFFFFF"/>
                </a:solidFill>
              </a:rPr>
              <a:t>Age (&gt;80)</a:t>
            </a:r>
            <a:endParaRPr lang="en-US" sz="2200" dirty="0">
              <a:solidFill>
                <a:srgbClr val="FFFFFF"/>
              </a:solidFill>
              <a:cs typeface="Calibri"/>
            </a:endParaRPr>
          </a:p>
          <a:p>
            <a:r>
              <a:rPr lang="en-US" sz="2200" dirty="0">
                <a:solidFill>
                  <a:srgbClr val="FFFFFF"/>
                </a:solidFill>
              </a:rPr>
              <a:t>History of DEMENTIA, stroke, or Parkinson’s disease</a:t>
            </a:r>
            <a:endParaRPr lang="en-US" sz="2200" dirty="0">
              <a:solidFill>
                <a:srgbClr val="FFFFFF"/>
              </a:solidFill>
              <a:cs typeface="Calibri"/>
            </a:endParaRPr>
          </a:p>
          <a:p>
            <a:r>
              <a:rPr lang="en-US" sz="2200" dirty="0">
                <a:solidFill>
                  <a:srgbClr val="FFFFFF"/>
                </a:solidFill>
              </a:rPr>
              <a:t>Functional impairment (ADLs, IADLs,)</a:t>
            </a:r>
            <a:endParaRPr lang="en-US" sz="2200" dirty="0">
              <a:solidFill>
                <a:srgbClr val="FFFFFF"/>
              </a:solidFill>
              <a:cs typeface="Calibri"/>
            </a:endParaRPr>
          </a:p>
          <a:p>
            <a:r>
              <a:rPr lang="en-US" sz="2200" dirty="0">
                <a:solidFill>
                  <a:srgbClr val="FFFFFF"/>
                </a:solidFill>
              </a:rPr>
              <a:t>Sensory impairment (hearing, vision)</a:t>
            </a:r>
            <a:endParaRPr lang="en-US" sz="2200" dirty="0">
              <a:solidFill>
                <a:srgbClr val="FFFFFF"/>
              </a:solidFill>
              <a:cs typeface="Calibri"/>
            </a:endParaRPr>
          </a:p>
          <a:p>
            <a:r>
              <a:rPr lang="en-US" sz="2200" dirty="0">
                <a:solidFill>
                  <a:srgbClr val="FFFFFF"/>
                </a:solidFill>
              </a:rPr>
              <a:t>Depression</a:t>
            </a:r>
            <a:endParaRPr lang="en-US" sz="2200" dirty="0">
              <a:solidFill>
                <a:srgbClr val="FFFFFF"/>
              </a:solidFill>
              <a:cs typeface="Calibri"/>
            </a:endParaRPr>
          </a:p>
          <a:p>
            <a:r>
              <a:rPr lang="en-US" sz="2200" dirty="0">
                <a:solidFill>
                  <a:srgbClr val="FFFFFF"/>
                </a:solidFill>
              </a:rPr>
              <a:t>Alcohol abuse</a:t>
            </a:r>
            <a:endParaRPr lang="en-US" sz="2200" dirty="0">
              <a:solidFill>
                <a:srgbClr val="FFFFFF"/>
              </a:solidFill>
              <a:cs typeface="Calibri"/>
            </a:endParaRPr>
          </a:p>
          <a:p>
            <a:r>
              <a:rPr lang="en-US" sz="2200" dirty="0">
                <a:solidFill>
                  <a:srgbClr val="FFFFFF"/>
                </a:solidFill>
              </a:rPr>
              <a:t>Long ED stay</a:t>
            </a:r>
            <a:endParaRPr lang="en-US" sz="2200" dirty="0">
              <a:solidFill>
                <a:srgbClr val="FFFFFF"/>
              </a:solidFill>
              <a:cs typeface="Calibri"/>
            </a:endParaRPr>
          </a:p>
          <a:p>
            <a:r>
              <a:rPr lang="en-US" sz="2200" dirty="0">
                <a:solidFill>
                  <a:srgbClr val="FFFFFF"/>
                </a:solidFill>
              </a:rPr>
              <a:t>Dehydration</a:t>
            </a:r>
            <a:endParaRPr lang="en-US" sz="2200" dirty="0">
              <a:solidFill>
                <a:srgbClr val="FFFFFF"/>
              </a:solidFill>
              <a:cs typeface="Calibri"/>
            </a:endParaRPr>
          </a:p>
          <a:p>
            <a:r>
              <a:rPr lang="en-US" sz="2200" dirty="0">
                <a:solidFill>
                  <a:srgbClr val="FFFFFF"/>
                </a:solidFill>
              </a:rPr>
              <a:t>Malnutrition</a:t>
            </a:r>
            <a:endParaRPr lang="en-US" sz="2200" dirty="0">
              <a:solidFill>
                <a:srgbClr val="FFFFFF"/>
              </a:solidFill>
              <a:cs typeface="Calibri"/>
            </a:endParaRPr>
          </a:p>
          <a:p>
            <a:pPr marL="0" indent="0">
              <a:buNone/>
            </a:pPr>
            <a:endParaRPr lang="en-US" sz="2200" dirty="0">
              <a:solidFill>
                <a:srgbClr val="FFFFFF"/>
              </a:solidFill>
            </a:endParaRPr>
          </a:p>
        </p:txBody>
      </p:sp>
    </p:spTree>
    <p:extLst>
      <p:ext uri="{BB962C8B-B14F-4D97-AF65-F5344CB8AC3E}">
        <p14:creationId xmlns:p14="http://schemas.microsoft.com/office/powerpoint/2010/main" val="110519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13297" y="287304"/>
            <a:ext cx="10515600" cy="1325563"/>
          </a:xfrm>
        </p:spPr>
        <p:txBody>
          <a:bodyPr/>
          <a:lstStyle/>
          <a:p>
            <a:r>
              <a:rPr lang="en-US" dirty="0"/>
              <a:t>Model of Delirium: Example 2</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49621612"/>
              </p:ext>
            </p:extLst>
          </p:nvPr>
        </p:nvGraphicFramePr>
        <p:xfrm>
          <a:off x="1699097" y="1225517"/>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56297" y="6230904"/>
            <a:ext cx="3646170" cy="261610"/>
          </a:xfrm>
          <a:prstGeom prst="rect">
            <a:avLst/>
          </a:prstGeom>
          <a:noFill/>
        </p:spPr>
        <p:txBody>
          <a:bodyPr wrap="square" rtlCol="0">
            <a:spAutoFit/>
          </a:bodyPr>
          <a:lstStyle/>
          <a:p>
            <a:r>
              <a:rPr lang="en-US" sz="1100" dirty="0"/>
              <a:t>Slide courtesy of Dr. Vanja Douglas </a:t>
            </a:r>
          </a:p>
        </p:txBody>
      </p:sp>
    </p:spTree>
    <p:extLst>
      <p:ext uri="{BB962C8B-B14F-4D97-AF65-F5344CB8AC3E}">
        <p14:creationId xmlns:p14="http://schemas.microsoft.com/office/powerpoint/2010/main" val="94975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BAD97-071C-4D07-F09D-C9D9158DE29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A9FBE14-AACF-ABE7-28B3-15C38C5F37EE}"/>
              </a:ext>
            </a:extLst>
          </p:cNvPr>
          <p:cNvSpPr>
            <a:spLocks noGrp="1"/>
          </p:cNvSpPr>
          <p:nvPr>
            <p:ph type="title"/>
          </p:nvPr>
        </p:nvSpPr>
        <p:spPr>
          <a:xfrm>
            <a:off x="1013297" y="287304"/>
            <a:ext cx="10515600" cy="1325563"/>
          </a:xfrm>
        </p:spPr>
        <p:txBody>
          <a:bodyPr/>
          <a:lstStyle/>
          <a:p>
            <a:r>
              <a:rPr lang="en-US" dirty="0"/>
              <a:t>Model of Delirium: Example 3, Case D</a:t>
            </a:r>
          </a:p>
        </p:txBody>
      </p:sp>
      <p:graphicFrame>
        <p:nvGraphicFramePr>
          <p:cNvPr id="4" name="Content Placeholder 3">
            <a:extLst>
              <a:ext uri="{FF2B5EF4-FFF2-40B4-BE49-F238E27FC236}">
                <a16:creationId xmlns:a16="http://schemas.microsoft.com/office/drawing/2014/main" id="{0A95B069-8F8B-8362-959A-F8657C60CE5C}"/>
              </a:ext>
            </a:extLst>
          </p:cNvPr>
          <p:cNvGraphicFramePr>
            <a:graphicFrameLocks noGrp="1"/>
          </p:cNvGraphicFramePr>
          <p:nvPr>
            <p:ph idx="4294967295"/>
            <p:extLst>
              <p:ext uri="{D42A27DB-BD31-4B8C-83A1-F6EECF244321}">
                <p14:modId xmlns:p14="http://schemas.microsoft.com/office/powerpoint/2010/main" val="2890094349"/>
              </p:ext>
            </p:extLst>
          </p:nvPr>
        </p:nvGraphicFramePr>
        <p:xfrm>
          <a:off x="1699097" y="1225517"/>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D774AF7-ED1A-DD3D-65F5-50FA1497E004}"/>
              </a:ext>
            </a:extLst>
          </p:cNvPr>
          <p:cNvSpPr txBox="1"/>
          <p:nvPr/>
        </p:nvSpPr>
        <p:spPr>
          <a:xfrm>
            <a:off x="2156297" y="6230904"/>
            <a:ext cx="3646170" cy="261610"/>
          </a:xfrm>
          <a:prstGeom prst="rect">
            <a:avLst/>
          </a:prstGeom>
          <a:noFill/>
        </p:spPr>
        <p:txBody>
          <a:bodyPr wrap="square" rtlCol="0">
            <a:spAutoFit/>
          </a:bodyPr>
          <a:lstStyle/>
          <a:p>
            <a:r>
              <a:rPr lang="en-US" sz="1100" dirty="0"/>
              <a:t>Slide courtesy of Dr. Vanja Douglas </a:t>
            </a:r>
          </a:p>
        </p:txBody>
      </p:sp>
    </p:spTree>
    <p:extLst>
      <p:ext uri="{BB962C8B-B14F-4D97-AF65-F5344CB8AC3E}">
        <p14:creationId xmlns:p14="http://schemas.microsoft.com/office/powerpoint/2010/main" val="3861939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2E965D9-53CD-DCBB-AFF8-D6B5FAE58B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689"/>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4CFD9E-1E19-4C96-34BB-1D376DF96640}"/>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Poll:</a:t>
            </a:r>
          </a:p>
        </p:txBody>
      </p:sp>
      <p:sp>
        <p:nvSpPr>
          <p:cNvPr id="3" name="TextBox 2">
            <a:extLst>
              <a:ext uri="{FF2B5EF4-FFF2-40B4-BE49-F238E27FC236}">
                <a16:creationId xmlns:a16="http://schemas.microsoft.com/office/drawing/2014/main" id="{E1A6D36F-823D-7314-70D7-61D4FD9CB0B4}"/>
              </a:ext>
            </a:extLst>
          </p:cNvPr>
          <p:cNvSpPr txBox="1"/>
          <p:nvPr/>
        </p:nvSpPr>
        <p:spPr>
          <a:xfrm>
            <a:off x="838200" y="2434201"/>
            <a:ext cx="3822189" cy="3742762"/>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4000" dirty="0"/>
              <a:t>How Common is Delirium?</a:t>
            </a:r>
          </a:p>
          <a:p>
            <a:pPr indent="-228600">
              <a:lnSpc>
                <a:spcPct val="90000"/>
              </a:lnSpc>
              <a:spcAft>
                <a:spcPts val="600"/>
              </a:spcAft>
              <a:buFont typeface="Arial" panose="020B0604020202020204" pitchFamily="34" charset="0"/>
              <a:buChar char="•"/>
            </a:pPr>
            <a:endParaRPr lang="en-US" sz="4000" dirty="0"/>
          </a:p>
          <a:p>
            <a:pPr indent="-228600">
              <a:lnSpc>
                <a:spcPct val="90000"/>
              </a:lnSpc>
              <a:spcAft>
                <a:spcPts val="600"/>
              </a:spcAft>
              <a:buFont typeface="Arial" panose="020B0604020202020204" pitchFamily="34" charset="0"/>
              <a:buChar char="•"/>
            </a:pPr>
            <a:r>
              <a:rPr lang="en-US" sz="4000" dirty="0"/>
              <a:t>A.) 2%</a:t>
            </a:r>
          </a:p>
          <a:p>
            <a:pPr indent="-228600">
              <a:lnSpc>
                <a:spcPct val="90000"/>
              </a:lnSpc>
              <a:spcAft>
                <a:spcPts val="600"/>
              </a:spcAft>
              <a:buFont typeface="Arial" panose="020B0604020202020204" pitchFamily="34" charset="0"/>
              <a:buChar char="•"/>
            </a:pPr>
            <a:r>
              <a:rPr lang="en-US" sz="4000" dirty="0"/>
              <a:t>B.) 5%</a:t>
            </a:r>
          </a:p>
          <a:p>
            <a:pPr indent="-228600">
              <a:lnSpc>
                <a:spcPct val="90000"/>
              </a:lnSpc>
              <a:spcAft>
                <a:spcPts val="600"/>
              </a:spcAft>
              <a:buFont typeface="Arial" panose="020B0604020202020204" pitchFamily="34" charset="0"/>
              <a:buChar char="•"/>
            </a:pPr>
            <a:r>
              <a:rPr lang="en-US" sz="4000" dirty="0"/>
              <a:t>C.)20%</a:t>
            </a:r>
          </a:p>
          <a:p>
            <a:pPr indent="-228600">
              <a:lnSpc>
                <a:spcPct val="90000"/>
              </a:lnSpc>
              <a:spcAft>
                <a:spcPts val="600"/>
              </a:spcAft>
              <a:buFont typeface="Arial" panose="020B0604020202020204" pitchFamily="34" charset="0"/>
              <a:buChar char="•"/>
            </a:pPr>
            <a:r>
              <a:rPr lang="en-US" sz="4000" dirty="0"/>
              <a:t>D.)80%</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78429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8C0A-F53E-BD88-DF7E-C71DA0070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E5E93-1A92-9DD2-CD88-0818D8B590A9}"/>
              </a:ext>
            </a:extLst>
          </p:cNvPr>
          <p:cNvSpPr>
            <a:spLocks noGrp="1"/>
          </p:cNvSpPr>
          <p:nvPr>
            <p:ph type="title"/>
          </p:nvPr>
        </p:nvSpPr>
        <p:spPr>
          <a:xfrm>
            <a:off x="5868557" y="211626"/>
            <a:ext cx="5444382" cy="1402470"/>
          </a:xfrm>
        </p:spPr>
        <p:txBody>
          <a:bodyPr anchor="t">
            <a:normAutofit/>
          </a:bodyPr>
          <a:lstStyle/>
          <a:p>
            <a:r>
              <a:rPr lang="en-US" sz="4000" b="1" dirty="0"/>
              <a:t>How Common is it?</a:t>
            </a:r>
          </a:p>
        </p:txBody>
      </p:sp>
      <p:pic>
        <p:nvPicPr>
          <p:cNvPr id="4" name="Picture 3" descr="An old person with a white scarf around her head&#10;&#10;Description automatically generated">
            <a:extLst>
              <a:ext uri="{FF2B5EF4-FFF2-40B4-BE49-F238E27FC236}">
                <a16:creationId xmlns:a16="http://schemas.microsoft.com/office/drawing/2014/main" id="{CD6500DF-C04D-3416-C7F6-221671F2A7B3}"/>
              </a:ext>
            </a:extLst>
          </p:cNvPr>
          <p:cNvPicPr>
            <a:picLocks noChangeAspect="1"/>
          </p:cNvPicPr>
          <p:nvPr/>
        </p:nvPicPr>
        <p:blipFill rotWithShape="1">
          <a:blip r:embed="rId3"/>
          <a:srcRect r="842"/>
          <a:stretch/>
        </p:blipFill>
        <p:spPr>
          <a:xfrm>
            <a:off x="-1" y="10"/>
            <a:ext cx="5151179" cy="6857990"/>
          </a:xfrm>
          <a:prstGeom prst="rect">
            <a:avLst/>
          </a:prstGeom>
        </p:spPr>
      </p:pic>
      <p:sp>
        <p:nvSpPr>
          <p:cNvPr id="3" name="Content Placeholder 2">
            <a:extLst>
              <a:ext uri="{FF2B5EF4-FFF2-40B4-BE49-F238E27FC236}">
                <a16:creationId xmlns:a16="http://schemas.microsoft.com/office/drawing/2014/main" id="{AFFD8EDF-DC07-EC42-B77E-7A630E7D56BF}"/>
              </a:ext>
            </a:extLst>
          </p:cNvPr>
          <p:cNvSpPr>
            <a:spLocks noGrp="1"/>
          </p:cNvSpPr>
          <p:nvPr>
            <p:ph idx="1"/>
          </p:nvPr>
        </p:nvSpPr>
        <p:spPr>
          <a:xfrm>
            <a:off x="5697107" y="1224583"/>
            <a:ext cx="5444382" cy="4408833"/>
          </a:xfrm>
        </p:spPr>
        <p:txBody>
          <a:bodyPr vert="horz" lIns="91440" tIns="45720" rIns="91440" bIns="45720" rtlCol="0">
            <a:noAutofit/>
          </a:bodyPr>
          <a:lstStyle/>
          <a:p>
            <a:r>
              <a:rPr lang="en-US" sz="2200" dirty="0"/>
              <a:t>29-64% of all hospitalized patients (1)</a:t>
            </a:r>
            <a:endParaRPr lang="en-US" sz="2200" dirty="0">
              <a:cs typeface="Calibri"/>
            </a:endParaRPr>
          </a:p>
          <a:p>
            <a:pPr lvl="1">
              <a:spcBef>
                <a:spcPts val="1400"/>
              </a:spcBef>
            </a:pPr>
            <a:r>
              <a:rPr lang="en-US" sz="2000" dirty="0">
                <a:cs typeface="Arial"/>
              </a:rPr>
              <a:t>Medical patients:</a:t>
            </a:r>
          </a:p>
          <a:p>
            <a:pPr lvl="2">
              <a:spcBef>
                <a:spcPts val="1400"/>
              </a:spcBef>
              <a:buFont typeface="Wingdings" panose="020B0604020202020204" pitchFamily="34" charset="0"/>
              <a:buChar char="§"/>
            </a:pPr>
            <a:r>
              <a:rPr lang="en-US" dirty="0">
                <a:cs typeface="Arial"/>
              </a:rPr>
              <a:t>Prevalence (present on admission): 18-35%</a:t>
            </a:r>
          </a:p>
          <a:p>
            <a:pPr lvl="2">
              <a:spcBef>
                <a:spcPts val="1400"/>
              </a:spcBef>
              <a:buFont typeface="Wingdings" panose="020B0604020202020204" pitchFamily="34" charset="0"/>
              <a:buChar char="§"/>
            </a:pPr>
            <a:r>
              <a:rPr lang="en-US" dirty="0">
                <a:cs typeface="Arial"/>
              </a:rPr>
              <a:t>Incidence (develops in the hospital): 11-14%</a:t>
            </a:r>
          </a:p>
          <a:p>
            <a:pPr lvl="1">
              <a:spcBef>
                <a:spcPts val="1400"/>
              </a:spcBef>
            </a:pPr>
            <a:r>
              <a:rPr lang="en-US" sz="2000" dirty="0">
                <a:cs typeface="Arial"/>
              </a:rPr>
              <a:t>Surgical patients:</a:t>
            </a:r>
          </a:p>
          <a:p>
            <a:pPr lvl="2">
              <a:spcBef>
                <a:spcPts val="1400"/>
              </a:spcBef>
              <a:buFont typeface="Wingdings" panose="020B0604020202020204" pitchFamily="34" charset="0"/>
              <a:buChar char="§"/>
            </a:pPr>
            <a:r>
              <a:rPr lang="en-US" dirty="0">
                <a:cs typeface="Arial"/>
              </a:rPr>
              <a:t>Incidence: 11-51%</a:t>
            </a:r>
          </a:p>
          <a:p>
            <a:pPr lvl="1">
              <a:spcBef>
                <a:spcPts val="1400"/>
              </a:spcBef>
            </a:pPr>
            <a:r>
              <a:rPr lang="en-US" sz="2000" dirty="0">
                <a:cs typeface="Arial"/>
              </a:rPr>
              <a:t>ICU patients</a:t>
            </a:r>
          </a:p>
          <a:p>
            <a:pPr lvl="2">
              <a:spcBef>
                <a:spcPts val="1400"/>
              </a:spcBef>
              <a:buFont typeface="Wingdings" panose="020B0604020202020204" pitchFamily="34" charset="0"/>
              <a:buChar char="§"/>
            </a:pPr>
            <a:r>
              <a:rPr lang="en-US" dirty="0">
                <a:cs typeface="Arial"/>
              </a:rPr>
              <a:t>Prevalence + Incidence: 80-85%</a:t>
            </a:r>
          </a:p>
          <a:p>
            <a:pPr marL="914400" lvl="2" indent="0">
              <a:spcBef>
                <a:spcPts val="1400"/>
              </a:spcBef>
              <a:buNone/>
            </a:pPr>
            <a:endParaRPr lang="en-US" dirty="0">
              <a:cs typeface="Arial"/>
            </a:endParaRPr>
          </a:p>
          <a:p>
            <a:pPr>
              <a:spcBef>
                <a:spcPts val="1400"/>
              </a:spcBef>
              <a:buFont typeface="Wingdings" panose="020B0604020202020204" pitchFamily="34" charset="0"/>
              <a:buChar char="§"/>
            </a:pPr>
            <a:r>
              <a:rPr lang="en-US" dirty="0"/>
              <a:t>10-17% of older ED patients (2)</a:t>
            </a:r>
            <a:endParaRPr lang="en-US" dirty="0">
              <a:cs typeface="Calibri"/>
            </a:endParaRPr>
          </a:p>
          <a:p>
            <a:pPr lvl="2">
              <a:spcBef>
                <a:spcPts val="1400"/>
              </a:spcBef>
              <a:buFont typeface="Wingdings" panose="020B0604020202020204" pitchFamily="34" charset="0"/>
              <a:buChar char="§"/>
            </a:pPr>
            <a:endParaRPr lang="en-US" dirty="0">
              <a:cs typeface="Arial"/>
            </a:endParaRPr>
          </a:p>
          <a:p>
            <a:pPr lvl="1"/>
            <a:endParaRPr lang="en-US" sz="2200" dirty="0">
              <a:cs typeface="Calibri"/>
            </a:endParaRPr>
          </a:p>
          <a:p>
            <a:pPr marL="0" indent="0">
              <a:buNone/>
            </a:pPr>
            <a:endParaRPr lang="en-US" sz="2200" dirty="0"/>
          </a:p>
        </p:txBody>
      </p:sp>
    </p:spTree>
    <p:extLst>
      <p:ext uri="{BB962C8B-B14F-4D97-AF65-F5344CB8AC3E}">
        <p14:creationId xmlns:p14="http://schemas.microsoft.com/office/powerpoint/2010/main" val="29209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63DB-E097-E54A-B9DC-78B27B6CC5AD}"/>
              </a:ext>
            </a:extLst>
          </p:cNvPr>
          <p:cNvSpPr>
            <a:spLocks noGrp="1"/>
          </p:cNvSpPr>
          <p:nvPr>
            <p:ph type="title"/>
          </p:nvPr>
        </p:nvSpPr>
        <p:spPr>
          <a:xfrm>
            <a:off x="5868557" y="211626"/>
            <a:ext cx="5444382" cy="1402470"/>
          </a:xfrm>
        </p:spPr>
        <p:txBody>
          <a:bodyPr anchor="t">
            <a:normAutofit/>
          </a:bodyPr>
          <a:lstStyle/>
          <a:p>
            <a:r>
              <a:rPr lang="en-US" sz="3200" dirty="0"/>
              <a:t>I know it when I see it…</a:t>
            </a:r>
          </a:p>
        </p:txBody>
      </p:sp>
      <p:pic>
        <p:nvPicPr>
          <p:cNvPr id="4" name="Picture 3" descr="An old person with a white scarf around her head&#10;&#10;Description automatically generated">
            <a:extLst>
              <a:ext uri="{FF2B5EF4-FFF2-40B4-BE49-F238E27FC236}">
                <a16:creationId xmlns:a16="http://schemas.microsoft.com/office/drawing/2014/main" id="{A8194594-80FF-1A4B-A6D2-B0801E8DB739}"/>
              </a:ext>
            </a:extLst>
          </p:cNvPr>
          <p:cNvPicPr>
            <a:picLocks noChangeAspect="1"/>
          </p:cNvPicPr>
          <p:nvPr/>
        </p:nvPicPr>
        <p:blipFill rotWithShape="1">
          <a:blip r:embed="rId3"/>
          <a:srcRect r="842"/>
          <a:stretch/>
        </p:blipFill>
        <p:spPr>
          <a:xfrm>
            <a:off x="-1" y="10"/>
            <a:ext cx="5151179" cy="6857990"/>
          </a:xfrm>
          <a:prstGeom prst="rect">
            <a:avLst/>
          </a:prstGeom>
        </p:spPr>
      </p:pic>
      <p:cxnSp>
        <p:nvCxnSpPr>
          <p:cNvPr id="16" name="Straight Connector 1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5280F16-8C56-154C-AACC-139EC60BA0F6}"/>
              </a:ext>
            </a:extLst>
          </p:cNvPr>
          <p:cNvSpPr>
            <a:spLocks noGrp="1"/>
          </p:cNvSpPr>
          <p:nvPr>
            <p:ph idx="1"/>
          </p:nvPr>
        </p:nvSpPr>
        <p:spPr>
          <a:xfrm>
            <a:off x="5868556" y="912861"/>
            <a:ext cx="6161761" cy="4408833"/>
          </a:xfrm>
        </p:spPr>
        <p:txBody>
          <a:bodyPr vert="horz" lIns="91440" tIns="45720" rIns="91440" bIns="45720" rtlCol="0">
            <a:noAutofit/>
          </a:bodyPr>
          <a:lstStyle/>
          <a:p>
            <a:pPr marL="457200" lvl="1" indent="0">
              <a:buNone/>
            </a:pPr>
            <a:endParaRPr lang="en-US" sz="2200" dirty="0">
              <a:cs typeface="Calibri"/>
            </a:endParaRPr>
          </a:p>
          <a:p>
            <a:pPr marL="457200" lvl="1" indent="0">
              <a:buNone/>
            </a:pPr>
            <a:endParaRPr lang="en-US" sz="3000" dirty="0">
              <a:cs typeface="Calibri"/>
            </a:endParaRPr>
          </a:p>
          <a:p>
            <a:r>
              <a:rPr lang="en-US" sz="3000" dirty="0"/>
              <a:t>50-75% of delirium is MISSED (3)</a:t>
            </a:r>
            <a:endParaRPr lang="en-US" sz="3000" dirty="0">
              <a:cs typeface="Calibri"/>
            </a:endParaRPr>
          </a:p>
          <a:p>
            <a:pPr marL="0" indent="0">
              <a:buNone/>
            </a:pPr>
            <a:endParaRPr lang="en-US" sz="2200" dirty="0"/>
          </a:p>
        </p:txBody>
      </p:sp>
      <p:sp>
        <p:nvSpPr>
          <p:cNvPr id="5" name="TextBox 4">
            <a:extLst>
              <a:ext uri="{FF2B5EF4-FFF2-40B4-BE49-F238E27FC236}">
                <a16:creationId xmlns:a16="http://schemas.microsoft.com/office/drawing/2014/main" id="{7C8E7A17-F5E5-7014-1202-BE1DCF94D366}"/>
              </a:ext>
            </a:extLst>
          </p:cNvPr>
          <p:cNvSpPr txBox="1"/>
          <p:nvPr/>
        </p:nvSpPr>
        <p:spPr>
          <a:xfrm>
            <a:off x="879061" y="2533650"/>
            <a:ext cx="11144251" cy="3170099"/>
          </a:xfrm>
          <a:prstGeom prst="rect">
            <a:avLst/>
          </a:prstGeom>
          <a:noFill/>
        </p:spPr>
        <p:txBody>
          <a:bodyPr wrap="square" rtlCol="0">
            <a:spAutoFit/>
          </a:bodyPr>
          <a:lstStyle/>
          <a:p>
            <a:r>
              <a:rPr lang="en-US" sz="10000" b="1" dirty="0">
                <a:solidFill>
                  <a:srgbClr val="FF0000"/>
                </a:solidFill>
                <a:highlight>
                  <a:srgbClr val="00FFFF"/>
                </a:highlight>
              </a:rPr>
              <a:t>ED 76% missed rate </a:t>
            </a:r>
            <a:r>
              <a:rPr lang="en-US" b="1" dirty="0">
                <a:solidFill>
                  <a:srgbClr val="FF0000"/>
                </a:solidFill>
                <a:highlight>
                  <a:srgbClr val="00FFFF"/>
                </a:highlight>
              </a:rPr>
              <a:t>(2)</a:t>
            </a:r>
            <a:endParaRPr lang="en-US" b="1" dirty="0">
              <a:solidFill>
                <a:srgbClr val="FF0000"/>
              </a:solidFill>
              <a:highlight>
                <a:srgbClr val="00FFFF"/>
              </a:highlight>
              <a:cs typeface="Calibri"/>
            </a:endParaRPr>
          </a:p>
          <a:p>
            <a:endParaRPr lang="en-US" sz="10000" dirty="0">
              <a:solidFill>
                <a:srgbClr val="FF0000"/>
              </a:solidFill>
            </a:endParaRPr>
          </a:p>
        </p:txBody>
      </p:sp>
    </p:spTree>
    <p:extLst>
      <p:ext uri="{BB962C8B-B14F-4D97-AF65-F5344CB8AC3E}">
        <p14:creationId xmlns:p14="http://schemas.microsoft.com/office/powerpoint/2010/main" val="329241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FCA29506-9D7C-734E-A523-3E9B126FDFFF}"/>
              </a:ext>
            </a:extLst>
          </p:cNvPr>
          <p:cNvSpPr>
            <a:spLocks noGrp="1"/>
          </p:cNvSpPr>
          <p:nvPr>
            <p:ph type="title"/>
          </p:nvPr>
        </p:nvSpPr>
        <p:spPr>
          <a:xfrm>
            <a:off x="1998875" y="1302871"/>
            <a:ext cx="8188026" cy="697379"/>
          </a:xfrm>
        </p:spPr>
        <p:txBody>
          <a:bodyPr anchor="b">
            <a:normAutofit fontScale="90000"/>
          </a:bodyPr>
          <a:lstStyle/>
          <a:p>
            <a:pPr algn="ctr"/>
            <a:r>
              <a:rPr lang="en-US" sz="4800" dirty="0"/>
              <a:t>ILOs</a:t>
            </a:r>
          </a:p>
        </p:txBody>
      </p:sp>
      <p:sp>
        <p:nvSpPr>
          <p:cNvPr id="3" name="Content Placeholder 2">
            <a:extLst>
              <a:ext uri="{FF2B5EF4-FFF2-40B4-BE49-F238E27FC236}">
                <a16:creationId xmlns:a16="http://schemas.microsoft.com/office/drawing/2014/main" id="{64C4CD44-A22F-6046-90DF-24834DE0200D}"/>
              </a:ext>
            </a:extLst>
          </p:cNvPr>
          <p:cNvSpPr>
            <a:spLocks noGrp="1"/>
          </p:cNvSpPr>
          <p:nvPr>
            <p:ph idx="1"/>
          </p:nvPr>
        </p:nvSpPr>
        <p:spPr>
          <a:xfrm>
            <a:off x="1998875" y="2193121"/>
            <a:ext cx="8192843" cy="2664630"/>
          </a:xfrm>
        </p:spPr>
        <p:txBody>
          <a:bodyPr anchor="t">
            <a:normAutofit/>
          </a:bodyPr>
          <a:lstStyle/>
          <a:p>
            <a:pPr algn="ctr"/>
            <a:r>
              <a:rPr lang="en-US" sz="2200" dirty="0"/>
              <a:t>Define delirium</a:t>
            </a:r>
          </a:p>
          <a:p>
            <a:pPr algn="ctr"/>
            <a:r>
              <a:rPr lang="en-US" sz="2200" dirty="0"/>
              <a:t>Recognize morbidity of delirium</a:t>
            </a:r>
          </a:p>
          <a:p>
            <a:pPr algn="ctr"/>
            <a:r>
              <a:rPr lang="en-US" sz="2200" dirty="0"/>
              <a:t>Prevention of delirium</a:t>
            </a:r>
          </a:p>
          <a:p>
            <a:pPr algn="ctr"/>
            <a:r>
              <a:rPr lang="en-US" sz="2200" dirty="0"/>
              <a:t>Identify delirium using screening assessments</a:t>
            </a:r>
          </a:p>
          <a:p>
            <a:pPr algn="ctr"/>
            <a:r>
              <a:rPr lang="en-US" sz="2200" dirty="0"/>
              <a:t>Treatment of delirium</a:t>
            </a:r>
          </a:p>
        </p:txBody>
      </p:sp>
    </p:spTree>
    <p:extLst>
      <p:ext uri="{BB962C8B-B14F-4D97-AF65-F5344CB8AC3E}">
        <p14:creationId xmlns:p14="http://schemas.microsoft.com/office/powerpoint/2010/main" val="1686953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0E1B-D815-884A-B57B-E70504EEDE02}"/>
              </a:ext>
            </a:extLst>
          </p:cNvPr>
          <p:cNvSpPr>
            <a:spLocks noGrp="1"/>
          </p:cNvSpPr>
          <p:nvPr>
            <p:ph type="title"/>
          </p:nvPr>
        </p:nvSpPr>
        <p:spPr>
          <a:xfrm>
            <a:off x="655320" y="365125"/>
            <a:ext cx="5120114" cy="1692794"/>
          </a:xfrm>
        </p:spPr>
        <p:txBody>
          <a:bodyPr>
            <a:normAutofit/>
          </a:bodyPr>
          <a:lstStyle/>
          <a:p>
            <a:r>
              <a:rPr lang="en-US" dirty="0"/>
              <a:t>Why is Delirium Bad?</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ED2EAF-1068-584C-B7BF-528086D15330}"/>
              </a:ext>
            </a:extLst>
          </p:cNvPr>
          <p:cNvSpPr>
            <a:spLocks noGrp="1"/>
          </p:cNvSpPr>
          <p:nvPr>
            <p:ph idx="1"/>
          </p:nvPr>
        </p:nvSpPr>
        <p:spPr>
          <a:xfrm>
            <a:off x="655321" y="2575033"/>
            <a:ext cx="5440679" cy="4282961"/>
          </a:xfrm>
        </p:spPr>
        <p:txBody>
          <a:bodyPr>
            <a:normAutofit/>
          </a:bodyPr>
          <a:lstStyle/>
          <a:p>
            <a:r>
              <a:rPr lang="en-US" sz="2400" dirty="0"/>
              <a:t>Mortality</a:t>
            </a:r>
          </a:p>
          <a:p>
            <a:pPr lvl="1"/>
            <a:r>
              <a:rPr lang="en-US" sz="1500" dirty="0">
                <a:cs typeface="Arial" pitchFamily="34" charset="0"/>
              </a:rPr>
              <a:t>5.5x more likely to die at 30d (1)</a:t>
            </a:r>
          </a:p>
          <a:p>
            <a:pPr lvl="1"/>
            <a:r>
              <a:rPr lang="en-US" sz="1500" dirty="0">
                <a:cs typeface="Arial" pitchFamily="34" charset="0"/>
              </a:rPr>
              <a:t>35-40% die within 1 year (2)</a:t>
            </a:r>
          </a:p>
          <a:p>
            <a:pPr lvl="1"/>
            <a:r>
              <a:rPr lang="en-US" sz="1500" dirty="0">
                <a:cs typeface="Arial" pitchFamily="34" charset="0"/>
              </a:rPr>
              <a:t>81% died by 3 </a:t>
            </a:r>
            <a:r>
              <a:rPr lang="en-US" sz="1500" dirty="0" err="1">
                <a:cs typeface="Arial" pitchFamily="34" charset="0"/>
              </a:rPr>
              <a:t>yrs</a:t>
            </a:r>
            <a:r>
              <a:rPr lang="en-US" sz="1500" dirty="0">
                <a:cs typeface="Arial" pitchFamily="34" charset="0"/>
              </a:rPr>
              <a:t> vs 49% w no delirium (3)</a:t>
            </a:r>
          </a:p>
          <a:p>
            <a:pPr lvl="1"/>
            <a:r>
              <a:rPr lang="en-US" sz="1500" dirty="0">
                <a:cs typeface="Arial" pitchFamily="34" charset="0"/>
              </a:rPr>
              <a:t>&gt;/= acute MI and sepsis  (4)</a:t>
            </a:r>
          </a:p>
          <a:p>
            <a:r>
              <a:rPr lang="en-US" sz="2400" dirty="0">
                <a:cs typeface="Arial" pitchFamily="34" charset="0"/>
              </a:rPr>
              <a:t>Complications</a:t>
            </a:r>
          </a:p>
          <a:p>
            <a:pPr lvl="1"/>
            <a:r>
              <a:rPr lang="en-US" sz="1500" dirty="0">
                <a:cs typeface="Arial" pitchFamily="34" charset="0"/>
              </a:rPr>
              <a:t>iatrogenic complications (falls, CAUTIS, PUs)  (6)</a:t>
            </a:r>
          </a:p>
          <a:p>
            <a:pPr lvl="1"/>
            <a:r>
              <a:rPr lang="en-US" sz="1500" dirty="0">
                <a:cs typeface="Arial" pitchFamily="34" charset="0"/>
              </a:rPr>
              <a:t>Worsening dementia: 2x rate (7)</a:t>
            </a:r>
          </a:p>
          <a:p>
            <a:pPr lvl="1"/>
            <a:r>
              <a:rPr lang="en-US" sz="1500" dirty="0">
                <a:cs typeface="Arial" pitchFamily="34" charset="0"/>
              </a:rPr>
              <a:t>DC more to SNF/NH: 83% (9)</a:t>
            </a:r>
          </a:p>
          <a:p>
            <a:r>
              <a:rPr lang="en-US" sz="2400" dirty="0">
                <a:cs typeface="Arial" pitchFamily="34" charset="0"/>
              </a:rPr>
              <a:t>Increased LOS by 5-7 days </a:t>
            </a:r>
            <a:r>
              <a:rPr lang="en-US" sz="1500" dirty="0">
                <a:cs typeface="Arial" pitchFamily="34" charset="0"/>
              </a:rPr>
              <a:t>(8)</a:t>
            </a:r>
          </a:p>
          <a:p>
            <a:r>
              <a:rPr lang="en-US" sz="2400" dirty="0">
                <a:cs typeface="Arial" pitchFamily="34" charset="0"/>
              </a:rPr>
              <a:t>Costly</a:t>
            </a:r>
          </a:p>
          <a:p>
            <a:pPr lvl="1"/>
            <a:r>
              <a:rPr lang="en-US" sz="1500" dirty="0">
                <a:cs typeface="Arial" pitchFamily="34" charset="0"/>
              </a:rPr>
              <a:t>Inc $4-6k per patient (8)</a:t>
            </a:r>
          </a:p>
          <a:p>
            <a:pPr lvl="1"/>
            <a:endParaRPr lang="en-US" sz="1500" dirty="0">
              <a:latin typeface="Arial" pitchFamily="34" charset="0"/>
              <a:cs typeface="Arial" pitchFamily="34" charset="0"/>
            </a:endParaRPr>
          </a:p>
          <a:p>
            <a:endParaRPr lang="en-US" sz="1500" dirty="0">
              <a:latin typeface="Arial" pitchFamily="34" charset="0"/>
              <a:cs typeface="Arial" pitchFamily="34" charset="0"/>
            </a:endParaRPr>
          </a:p>
          <a:p>
            <a:pPr lvl="1"/>
            <a:endParaRPr lang="en-US" sz="1500" dirty="0">
              <a:latin typeface="Arial" pitchFamily="34" charset="0"/>
              <a:cs typeface="Arial" pitchFamily="34" charset="0"/>
            </a:endParaRPr>
          </a:p>
          <a:p>
            <a:pPr lvl="1"/>
            <a:endParaRPr lang="en-US" sz="1500" dirty="0">
              <a:latin typeface="Arial" pitchFamily="34" charset="0"/>
              <a:cs typeface="Arial" pitchFamily="34" charset="0"/>
            </a:endParaRPr>
          </a:p>
          <a:p>
            <a:pPr lvl="1"/>
            <a:endParaRPr lang="en-US" sz="1500" dirty="0">
              <a:latin typeface="Arial" pitchFamily="34" charset="0"/>
              <a:cs typeface="Arial" pitchFamily="34" charset="0"/>
            </a:endParaRPr>
          </a:p>
          <a:p>
            <a:pPr lvl="1"/>
            <a:endParaRPr lang="en-US" sz="1500" dirty="0">
              <a:latin typeface="Arial" pitchFamily="34" charset="0"/>
              <a:cs typeface="Arial" pitchFamily="34" charset="0"/>
            </a:endParaRPr>
          </a:p>
          <a:p>
            <a:pPr lvl="1"/>
            <a:endParaRPr lang="en-US" sz="1500" dirty="0"/>
          </a:p>
          <a:p>
            <a:pPr lvl="1"/>
            <a:endParaRPr lang="en-US" sz="1500" dirty="0"/>
          </a:p>
        </p:txBody>
      </p:sp>
      <p:pic>
        <p:nvPicPr>
          <p:cNvPr id="7170" name="Picture 2">
            <a:extLst>
              <a:ext uri="{FF2B5EF4-FFF2-40B4-BE49-F238E27FC236}">
                <a16:creationId xmlns:a16="http://schemas.microsoft.com/office/drawing/2014/main" id="{167C03F8-8B95-E044-9FBA-FB02659569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29" b="4679"/>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71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63909-F904-8848-863D-1A1A32E94BDA}"/>
              </a:ext>
            </a:extLst>
          </p:cNvPr>
          <p:cNvSpPr>
            <a:spLocks noGrp="1"/>
          </p:cNvSpPr>
          <p:nvPr>
            <p:ph type="title"/>
          </p:nvPr>
        </p:nvSpPr>
        <p:spPr>
          <a:xfrm>
            <a:off x="8789108" y="-377876"/>
            <a:ext cx="3091607" cy="1655483"/>
          </a:xfrm>
        </p:spPr>
        <p:txBody>
          <a:bodyPr anchor="b">
            <a:normAutofit/>
          </a:bodyPr>
          <a:lstStyle/>
          <a:p>
            <a:r>
              <a:rPr lang="en-US" sz="4000"/>
              <a:t>Prevention</a:t>
            </a:r>
          </a:p>
        </p:txBody>
      </p:sp>
      <p:pic>
        <p:nvPicPr>
          <p:cNvPr id="4" name="Picture 3">
            <a:extLst>
              <a:ext uri="{FF2B5EF4-FFF2-40B4-BE49-F238E27FC236}">
                <a16:creationId xmlns:a16="http://schemas.microsoft.com/office/drawing/2014/main" id="{A693EC41-CB43-BE44-A41D-193AEEBE0B60}"/>
              </a:ext>
            </a:extLst>
          </p:cNvPr>
          <p:cNvPicPr>
            <a:picLocks noChangeAspect="1"/>
          </p:cNvPicPr>
          <p:nvPr/>
        </p:nvPicPr>
        <p:blipFill rotWithShape="1">
          <a:blip r:embed="rId3"/>
          <a:srcRect l="4309" r="1211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96F2EF49-042E-5E4F-9DFC-865260B59381}"/>
              </a:ext>
            </a:extLst>
          </p:cNvPr>
          <p:cNvSpPr>
            <a:spLocks noGrp="1"/>
          </p:cNvSpPr>
          <p:nvPr>
            <p:ph idx="1"/>
          </p:nvPr>
        </p:nvSpPr>
        <p:spPr>
          <a:xfrm>
            <a:off x="8115297" y="1891493"/>
            <a:ext cx="3908454" cy="4067180"/>
          </a:xfrm>
        </p:spPr>
        <p:txBody>
          <a:bodyPr vert="horz" lIns="91440" tIns="45720" rIns="91440" bIns="45720" rtlCol="0" anchor="t">
            <a:noAutofit/>
          </a:bodyPr>
          <a:lstStyle/>
          <a:p>
            <a:r>
              <a:rPr lang="en-US" sz="2200" b="1" u="sng" dirty="0"/>
              <a:t>30-40% is preventable</a:t>
            </a:r>
            <a:endParaRPr lang="en-US" sz="2200" b="1" u="sng" dirty="0">
              <a:cs typeface="Calibri"/>
            </a:endParaRPr>
          </a:p>
          <a:p>
            <a:r>
              <a:rPr lang="en-US" sz="1800" dirty="0"/>
              <a:t>Multi-component intervention</a:t>
            </a:r>
            <a:endParaRPr lang="en-US" sz="1800" dirty="0">
              <a:cs typeface="Calibri"/>
            </a:endParaRPr>
          </a:p>
          <a:p>
            <a:pPr lvl="1"/>
            <a:r>
              <a:rPr lang="en-US" sz="1800" dirty="0"/>
              <a:t>Cognitive stimulation</a:t>
            </a:r>
            <a:endParaRPr lang="en-US" sz="1800" dirty="0">
              <a:cs typeface="Calibri"/>
            </a:endParaRPr>
          </a:p>
          <a:p>
            <a:pPr lvl="1"/>
            <a:r>
              <a:rPr lang="en-US" sz="1800" dirty="0"/>
              <a:t>Sleep promotion</a:t>
            </a:r>
            <a:endParaRPr lang="en-US" sz="1800" dirty="0">
              <a:cs typeface="Calibri"/>
            </a:endParaRPr>
          </a:p>
          <a:p>
            <a:pPr lvl="1"/>
            <a:r>
              <a:rPr lang="en-US" sz="1800" dirty="0"/>
              <a:t>Mobilization</a:t>
            </a:r>
            <a:endParaRPr lang="en-US" sz="1800" dirty="0">
              <a:cs typeface="Calibri"/>
            </a:endParaRPr>
          </a:p>
          <a:p>
            <a:pPr lvl="1"/>
            <a:r>
              <a:rPr lang="en-US" sz="1800" dirty="0"/>
              <a:t>Adequate nutrition &amp; hydration</a:t>
            </a:r>
            <a:endParaRPr lang="en-US" sz="1800" dirty="0">
              <a:cs typeface="Calibri"/>
            </a:endParaRPr>
          </a:p>
          <a:p>
            <a:pPr marL="0" indent="0">
              <a:buNone/>
            </a:pPr>
            <a:endParaRPr lang="en-US" sz="1800" dirty="0">
              <a:cs typeface="Calibri"/>
            </a:endParaRPr>
          </a:p>
          <a:p>
            <a:r>
              <a:rPr lang="en-US" sz="1800" dirty="0"/>
              <a:t>Current evidence does NOT support the use of antipsychotics for prevention nor treatment of delirium  (Inouye, Lancet 2013)</a:t>
            </a:r>
            <a:endParaRPr lang="en-US" sz="1800" dirty="0">
              <a:cs typeface="Calibri"/>
            </a:endParaRP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285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713" y="248038"/>
            <a:ext cx="7063721" cy="1159200"/>
          </a:xfrm>
        </p:spPr>
        <p:txBody>
          <a:bodyPr vert="horz" lIns="91440" tIns="45720" rIns="91440" bIns="45720" rtlCol="0" anchor="ctr">
            <a:normAutofit/>
          </a:bodyPr>
          <a:lstStyle/>
          <a:p>
            <a:pPr>
              <a:defRPr/>
            </a:pPr>
            <a:r>
              <a:rPr lang="en-US" sz="4000" kern="1200">
                <a:solidFill>
                  <a:srgbClr val="FFFFFF"/>
                </a:solidFill>
                <a:latin typeface="+mj-lt"/>
                <a:ea typeface="+mj-ea"/>
                <a:cs typeface="+mj-cs"/>
              </a:rPr>
              <a:t>Prevention: Non-pharmacologic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3850860"/>
              </p:ext>
            </p:extLst>
          </p:nvPr>
        </p:nvGraphicFramePr>
        <p:xfrm>
          <a:off x="869577" y="1966293"/>
          <a:ext cx="10452846" cy="4702706"/>
        </p:xfrm>
        <a:graphic>
          <a:graphicData uri="http://schemas.openxmlformats.org/drawingml/2006/table">
            <a:tbl>
              <a:tblPr firstRow="1" bandRow="1">
                <a:tableStyleId>{5C22544A-7EE6-4342-B048-85BDC9FD1C3A}</a:tableStyleId>
              </a:tblPr>
              <a:tblGrid>
                <a:gridCol w="4434777">
                  <a:extLst>
                    <a:ext uri="{9D8B030D-6E8A-4147-A177-3AD203B41FA5}">
                      <a16:colId xmlns:a16="http://schemas.microsoft.com/office/drawing/2014/main" val="20000"/>
                    </a:ext>
                  </a:extLst>
                </a:gridCol>
                <a:gridCol w="6018069">
                  <a:extLst>
                    <a:ext uri="{9D8B030D-6E8A-4147-A177-3AD203B41FA5}">
                      <a16:colId xmlns:a16="http://schemas.microsoft.com/office/drawing/2014/main" val="20001"/>
                    </a:ext>
                  </a:extLst>
                </a:gridCol>
              </a:tblGrid>
              <a:tr h="373204">
                <a:tc>
                  <a:txBody>
                    <a:bodyPr/>
                    <a:lstStyle/>
                    <a:p>
                      <a:r>
                        <a:rPr lang="en-US" sz="1700"/>
                        <a:t>Risk factor for</a:t>
                      </a:r>
                      <a:r>
                        <a:rPr lang="en-US" sz="1700" baseline="0"/>
                        <a:t> delirium</a:t>
                      </a:r>
                      <a:endParaRPr lang="en-US" sz="1700"/>
                    </a:p>
                  </a:txBody>
                  <a:tcPr marL="78846" marR="78846" marT="39423" marB="39423"/>
                </a:tc>
                <a:tc>
                  <a:txBody>
                    <a:bodyPr/>
                    <a:lstStyle/>
                    <a:p>
                      <a:r>
                        <a:rPr lang="en-US" sz="1700"/>
                        <a:t>Targeted intervention</a:t>
                      </a:r>
                    </a:p>
                  </a:txBody>
                  <a:tcPr marL="78846" marR="78846" marT="39423" marB="39423"/>
                </a:tc>
                <a:extLst>
                  <a:ext uri="{0D108BD9-81ED-4DB2-BD59-A6C34878D82A}">
                    <a16:rowId xmlns:a16="http://schemas.microsoft.com/office/drawing/2014/main" val="10000"/>
                  </a:ext>
                </a:extLst>
              </a:tr>
              <a:tr h="898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Cognitive Impairment</a:t>
                      </a:r>
                    </a:p>
                  </a:txBody>
                  <a:tcPr marL="78846" marR="78846" marT="39423" marB="39423"/>
                </a:tc>
                <a:tc>
                  <a:txBody>
                    <a:bodyPr/>
                    <a:lstStyle/>
                    <a:p>
                      <a:pPr marL="228600" indent="-228600"/>
                      <a:r>
                        <a:rPr lang="en-US" sz="1700" dirty="0"/>
                        <a:t>Board with names of care team members and day’s schedule</a:t>
                      </a:r>
                    </a:p>
                    <a:p>
                      <a:r>
                        <a:rPr lang="en-US" sz="1700" dirty="0"/>
                        <a:t>Frequent reorientation</a:t>
                      </a:r>
                    </a:p>
                    <a:p>
                      <a:r>
                        <a:rPr lang="en-US" sz="1700" dirty="0"/>
                        <a:t>Cognitive stimulation activities</a:t>
                      </a:r>
                    </a:p>
                  </a:txBody>
                  <a:tcPr marL="78846" marR="78846" marT="39423" marB="39423"/>
                </a:tc>
                <a:extLst>
                  <a:ext uri="{0D108BD9-81ED-4DB2-BD59-A6C34878D82A}">
                    <a16:rowId xmlns:a16="http://schemas.microsoft.com/office/drawing/2014/main" val="10001"/>
                  </a:ext>
                </a:extLst>
              </a:tr>
              <a:tr h="898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Sleep Deprivation</a:t>
                      </a:r>
                    </a:p>
                  </a:txBody>
                  <a:tcPr marL="78846" marR="78846" marT="39423" marB="39423"/>
                </a:tc>
                <a:tc>
                  <a:txBody>
                    <a:bodyPr/>
                    <a:lstStyle/>
                    <a:p>
                      <a:r>
                        <a:rPr lang="en-US" sz="1700" dirty="0"/>
                        <a:t>Bedtime routine, avoid</a:t>
                      </a:r>
                      <a:r>
                        <a:rPr lang="en-US" sz="1700" baseline="0" dirty="0"/>
                        <a:t> naps, warm milk/decaf tea, relaxation</a:t>
                      </a:r>
                      <a:endParaRPr lang="en-US" sz="1700" dirty="0"/>
                    </a:p>
                    <a:p>
                      <a:r>
                        <a:rPr lang="en-US" sz="1700" dirty="0"/>
                        <a:t>Unit-wide noise-reduction strategies</a:t>
                      </a:r>
                    </a:p>
                    <a:p>
                      <a:r>
                        <a:rPr lang="en-US" sz="1700" dirty="0"/>
                        <a:t>Schedule adjustments to allow sleep</a:t>
                      </a:r>
                    </a:p>
                  </a:txBody>
                  <a:tcPr marL="78846" marR="78846" marT="39423" marB="39423"/>
                </a:tc>
                <a:extLst>
                  <a:ext uri="{0D108BD9-81ED-4DB2-BD59-A6C34878D82A}">
                    <a16:rowId xmlns:a16="http://schemas.microsoft.com/office/drawing/2014/main" val="10002"/>
                  </a:ext>
                </a:extLst>
              </a:tr>
              <a:tr h="636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Immobility</a:t>
                      </a:r>
                    </a:p>
                  </a:txBody>
                  <a:tcPr marL="78846" marR="78846" marT="39423" marB="39423"/>
                </a:tc>
                <a:tc>
                  <a:txBody>
                    <a:bodyPr/>
                    <a:lstStyle/>
                    <a:p>
                      <a:r>
                        <a:rPr lang="en-US" sz="1700" dirty="0"/>
                        <a:t>Early ambulation, bed exercises</a:t>
                      </a:r>
                    </a:p>
                    <a:p>
                      <a:r>
                        <a:rPr lang="en-US" sz="1700" dirty="0"/>
                        <a:t>Minimal use of catheters and restraints, LESS TETHERS!</a:t>
                      </a:r>
                    </a:p>
                  </a:txBody>
                  <a:tcPr marL="78846" marR="78846" marT="39423" marB="39423"/>
                </a:tc>
                <a:extLst>
                  <a:ext uri="{0D108BD9-81ED-4DB2-BD59-A6C34878D82A}">
                    <a16:rowId xmlns:a16="http://schemas.microsoft.com/office/drawing/2014/main" val="10003"/>
                  </a:ext>
                </a:extLst>
              </a:tr>
              <a:tr h="636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Vision impairment &lt; 20/70</a:t>
                      </a:r>
                    </a:p>
                  </a:txBody>
                  <a:tcPr marL="78846" marR="78846" marT="39423" marB="39423"/>
                </a:tc>
                <a:tc>
                  <a:txBody>
                    <a:bodyPr/>
                    <a:lstStyle/>
                    <a:p>
                      <a:r>
                        <a:rPr lang="en-US" sz="1700" dirty="0"/>
                        <a:t>Use of visual aids (magnifying glass)</a:t>
                      </a:r>
                    </a:p>
                    <a:p>
                      <a:r>
                        <a:rPr lang="en-US" sz="1700" dirty="0"/>
                        <a:t>Adaptive equipment (</a:t>
                      </a:r>
                      <a:r>
                        <a:rPr lang="en-US" sz="1800" b="0" i="0" kern="1200" dirty="0">
                          <a:solidFill>
                            <a:schemeClr val="dk1"/>
                          </a:solidFill>
                          <a:effectLst/>
                          <a:latin typeface="+mn-lt"/>
                          <a:ea typeface="+mn-ea"/>
                          <a:cs typeface="+mn-cs"/>
                        </a:rPr>
                        <a:t>large illuminated telephone keypads, large print books, fluorescent tape on call bell)</a:t>
                      </a:r>
                      <a:endParaRPr lang="en-US" sz="1700" dirty="0"/>
                    </a:p>
                  </a:txBody>
                  <a:tcPr marL="78846" marR="78846" marT="39423" marB="39423"/>
                </a:tc>
                <a:extLst>
                  <a:ext uri="{0D108BD9-81ED-4DB2-BD59-A6C34878D82A}">
                    <a16:rowId xmlns:a16="http://schemas.microsoft.com/office/drawing/2014/main" val="10004"/>
                  </a:ext>
                </a:extLst>
              </a:tr>
              <a:tr h="636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Hearing impairment</a:t>
                      </a:r>
                    </a:p>
                  </a:txBody>
                  <a:tcPr marL="78846" marR="78846" marT="39423" marB="39423"/>
                </a:tc>
                <a:tc>
                  <a:txBody>
                    <a:bodyPr/>
                    <a:lstStyle/>
                    <a:p>
                      <a:r>
                        <a:rPr lang="en-US" sz="1700" dirty="0"/>
                        <a:t>Portable amplifying devices </a:t>
                      </a:r>
                    </a:p>
                    <a:p>
                      <a:r>
                        <a:rPr lang="en-US" sz="1700" dirty="0"/>
                        <a:t>Earwax </a:t>
                      </a:r>
                      <a:r>
                        <a:rPr lang="en-US" sz="1700" dirty="0" err="1"/>
                        <a:t>disimpaction</a:t>
                      </a:r>
                      <a:endParaRPr lang="en-US" sz="1700" dirty="0"/>
                    </a:p>
                  </a:txBody>
                  <a:tcPr marL="78846" marR="78846" marT="39423" marB="39423"/>
                </a:tc>
                <a:extLst>
                  <a:ext uri="{0D108BD9-81ED-4DB2-BD59-A6C34878D82A}">
                    <a16:rowId xmlns:a16="http://schemas.microsoft.com/office/drawing/2014/main" val="10005"/>
                  </a:ext>
                </a:extLst>
              </a:tr>
              <a:tr h="373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a:t>Dehydration (BUN/Cr ratio &gt;18)</a:t>
                      </a:r>
                    </a:p>
                  </a:txBody>
                  <a:tcPr marL="78846" marR="78846" marT="39423" marB="394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t>Oral</a:t>
                      </a:r>
                      <a:r>
                        <a:rPr lang="en-US" sz="1700" baseline="0" dirty="0"/>
                        <a:t> rehydration</a:t>
                      </a:r>
                      <a:endParaRPr lang="en-US" sz="1700" dirty="0"/>
                    </a:p>
                  </a:txBody>
                  <a:tcPr marL="78846" marR="78846" marT="39423" marB="39423"/>
                </a:tc>
                <a:extLst>
                  <a:ext uri="{0D108BD9-81ED-4DB2-BD59-A6C34878D82A}">
                    <a16:rowId xmlns:a16="http://schemas.microsoft.com/office/drawing/2014/main" val="10006"/>
                  </a:ext>
                </a:extLst>
              </a:tr>
            </a:tbl>
          </a:graphicData>
        </a:graphic>
      </p:graphicFrame>
      <p:sp>
        <p:nvSpPr>
          <p:cNvPr id="5" name="TextBox 4"/>
          <p:cNvSpPr txBox="1"/>
          <p:nvPr/>
        </p:nvSpPr>
        <p:spPr>
          <a:xfrm>
            <a:off x="2289810" y="6596390"/>
            <a:ext cx="3646170" cy="261610"/>
          </a:xfrm>
          <a:prstGeom prst="rect">
            <a:avLst/>
          </a:prstGeom>
          <a:noFill/>
        </p:spPr>
        <p:txBody>
          <a:bodyPr wrap="square" rtlCol="0">
            <a:spAutoFit/>
          </a:bodyPr>
          <a:lstStyle/>
          <a:p>
            <a:pPr>
              <a:spcAft>
                <a:spcPts val="600"/>
              </a:spcAft>
            </a:pPr>
            <a:r>
              <a:rPr lang="en-US" sz="1100" dirty="0">
                <a:solidFill>
                  <a:schemeClr val="bg1"/>
                </a:solidFill>
              </a:rPr>
              <a:t>Slide courtesy of Dr. Vanja Douglas </a:t>
            </a:r>
            <a:endParaRPr lang="en-US" sz="1100">
              <a:solidFill>
                <a:schemeClr val="bg1"/>
              </a:solidFill>
            </a:endParaRPr>
          </a:p>
        </p:txBody>
      </p:sp>
      <p:sp>
        <p:nvSpPr>
          <p:cNvPr id="3" name="TextBox 2">
            <a:extLst>
              <a:ext uri="{FF2B5EF4-FFF2-40B4-BE49-F238E27FC236}">
                <a16:creationId xmlns:a16="http://schemas.microsoft.com/office/drawing/2014/main" id="{1F680C4A-CDBD-EA9F-259E-9161025C6128}"/>
              </a:ext>
            </a:extLst>
          </p:cNvPr>
          <p:cNvSpPr txBox="1"/>
          <p:nvPr/>
        </p:nvSpPr>
        <p:spPr>
          <a:xfrm>
            <a:off x="1343543" y="3861636"/>
            <a:ext cx="9504910" cy="707886"/>
          </a:xfrm>
          <a:prstGeom prst="rect">
            <a:avLst/>
          </a:prstGeom>
          <a:noFill/>
        </p:spPr>
        <p:txBody>
          <a:bodyPr wrap="none" rtlCol="0">
            <a:spAutoFit/>
          </a:bodyPr>
          <a:lstStyle/>
          <a:p>
            <a:r>
              <a:rPr lang="en-US" sz="4000" i="1" dirty="0">
                <a:solidFill>
                  <a:srgbClr val="FF0000"/>
                </a:solidFill>
                <a:highlight>
                  <a:srgbClr val="00FFFF"/>
                </a:highlight>
              </a:rPr>
              <a:t>Odds of Delirium decreased by 53%, NNT=14</a:t>
            </a:r>
          </a:p>
        </p:txBody>
      </p:sp>
    </p:spTree>
    <p:extLst>
      <p:ext uri="{BB962C8B-B14F-4D97-AF65-F5344CB8AC3E}">
        <p14:creationId xmlns:p14="http://schemas.microsoft.com/office/powerpoint/2010/main" val="9142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9788" y="108626"/>
            <a:ext cx="3932237" cy="1600200"/>
          </a:xfrm>
        </p:spPr>
        <p:txBody>
          <a:bodyPr>
            <a:normAutofit/>
          </a:bodyPr>
          <a:lstStyle/>
          <a:p>
            <a:r>
              <a:rPr lang="en-US" sz="3200" dirty="0"/>
              <a:t>Sleep Promotion: Earplugs</a:t>
            </a:r>
          </a:p>
        </p:txBody>
      </p:sp>
      <p:sp>
        <p:nvSpPr>
          <p:cNvPr id="12" name="Text Placeholder 11"/>
          <p:cNvSpPr>
            <a:spLocks noGrp="1"/>
          </p:cNvSpPr>
          <p:nvPr>
            <p:ph type="body" sz="half" idx="2"/>
          </p:nvPr>
        </p:nvSpPr>
        <p:spPr/>
        <p:txBody>
          <a:bodyPr>
            <a:normAutofit/>
          </a:bodyPr>
          <a:lstStyle/>
          <a:p>
            <a:pPr marL="342900" indent="-342900">
              <a:buFont typeface="Arial"/>
              <a:buChar char="•"/>
            </a:pPr>
            <a:r>
              <a:rPr lang="en-US" sz="2400" dirty="0"/>
              <a:t>832 patients in 5 studies</a:t>
            </a:r>
          </a:p>
          <a:p>
            <a:pPr marL="342900" indent="-342900">
              <a:buFont typeface="Arial"/>
              <a:buChar char="•"/>
            </a:pPr>
            <a:r>
              <a:rPr lang="en-US" sz="2400" dirty="0"/>
              <a:t>Relative risk 0.59 (95% CI 0.44-0.78)</a:t>
            </a:r>
          </a:p>
          <a:p>
            <a:pPr marL="342900" indent="-342900">
              <a:buFont typeface="Arial"/>
              <a:buChar char="•"/>
            </a:pPr>
            <a:r>
              <a:rPr lang="en-US" sz="2400" dirty="0"/>
              <a:t>Part of sleep promotion bundle in some of these studies</a:t>
            </a:r>
          </a:p>
        </p:txBody>
      </p:sp>
      <p:pic>
        <p:nvPicPr>
          <p:cNvPr id="14" name="Picture 13" descr="5191117179_101395dcf9_z.jpg"/>
          <p:cNvPicPr>
            <a:picLocks noChangeAspect="1"/>
          </p:cNvPicPr>
          <p:nvPr/>
        </p:nvPicPr>
        <p:blipFill rotWithShape="1">
          <a:blip r:embed="rId3">
            <a:extLst>
              <a:ext uri="{28A0092B-C50C-407E-A947-70E740481C1C}">
                <a14:useLocalDpi xmlns:a14="http://schemas.microsoft.com/office/drawing/2010/main" val="0"/>
              </a:ext>
            </a:extLst>
          </a:blip>
          <a:srcRect l="35749"/>
          <a:stretch/>
        </p:blipFill>
        <p:spPr>
          <a:xfrm>
            <a:off x="5191689" y="673100"/>
            <a:ext cx="5222311" cy="5422900"/>
          </a:xfrm>
          <a:prstGeom prst="rect">
            <a:avLst/>
          </a:prstGeom>
        </p:spPr>
      </p:pic>
      <p:sp>
        <p:nvSpPr>
          <p:cNvPr id="15" name="TextBox 14"/>
          <p:cNvSpPr txBox="1"/>
          <p:nvPr/>
        </p:nvSpPr>
        <p:spPr>
          <a:xfrm>
            <a:off x="493713" y="6300321"/>
            <a:ext cx="8991600" cy="338554"/>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mn-cs"/>
              </a:rPr>
              <a:t>Litton et al, </a:t>
            </a:r>
            <a:r>
              <a:rPr kumimoji="0" lang="en-US" sz="1600" b="0" i="1" u="none" strike="noStrike" kern="1200" cap="none" spc="0" normalizeH="0" baseline="0" noProof="0" dirty="0">
                <a:ln>
                  <a:noFill/>
                </a:ln>
                <a:effectLst/>
                <a:uLnTx/>
                <a:uFillTx/>
                <a:latin typeface="Calibri"/>
                <a:ea typeface="+mn-ea"/>
                <a:cs typeface="+mn-cs"/>
              </a:rPr>
              <a:t>Crit Care Med </a:t>
            </a:r>
            <a:r>
              <a:rPr kumimoji="0" lang="en-US" sz="1600" b="0" i="0" u="none" strike="noStrike" kern="1200" cap="none" spc="0" normalizeH="0" baseline="0" noProof="0" dirty="0">
                <a:ln>
                  <a:noFill/>
                </a:ln>
                <a:effectLst/>
                <a:uLnTx/>
                <a:uFillTx/>
                <a:latin typeface="Calibri"/>
                <a:ea typeface="+mn-ea"/>
                <a:cs typeface="+mn-cs"/>
              </a:rPr>
              <a:t>2016</a:t>
            </a:r>
            <a:endParaRPr lang="en-US" sz="1600" b="0" i="0" u="none" strike="noStrike" kern="1200" cap="none" spc="0" normalizeH="0" baseline="0" noProof="0" dirty="0">
              <a:ln>
                <a:noFill/>
              </a:ln>
              <a:effectLst/>
              <a:uLnTx/>
              <a:uFillTx/>
              <a:latin typeface="Calibri"/>
              <a:cs typeface="Calibri"/>
            </a:endParaRPr>
          </a:p>
        </p:txBody>
      </p:sp>
      <p:sp>
        <p:nvSpPr>
          <p:cNvPr id="6" name="TextBox 5"/>
          <p:cNvSpPr txBox="1"/>
          <p:nvPr/>
        </p:nvSpPr>
        <p:spPr>
          <a:xfrm>
            <a:off x="2072640" y="6469598"/>
            <a:ext cx="3646170" cy="261610"/>
          </a:xfrm>
          <a:prstGeom prst="rect">
            <a:avLst/>
          </a:prstGeom>
          <a:noFill/>
        </p:spPr>
        <p:txBody>
          <a:bodyPr wrap="square" rtlCol="0">
            <a:spAutoFit/>
          </a:bodyPr>
          <a:lstStyle/>
          <a:p>
            <a:r>
              <a:rPr lang="en-US" sz="1100" dirty="0">
                <a:solidFill>
                  <a:schemeClr val="bg1"/>
                </a:solidFill>
              </a:rPr>
              <a:t>Slide courtesy of Dr. Vanja Douglas </a:t>
            </a:r>
          </a:p>
        </p:txBody>
      </p:sp>
    </p:spTree>
    <p:extLst>
      <p:ext uri="{BB962C8B-B14F-4D97-AF65-F5344CB8AC3E}">
        <p14:creationId xmlns:p14="http://schemas.microsoft.com/office/powerpoint/2010/main" val="131560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62" y="187110"/>
            <a:ext cx="10967856" cy="1311128"/>
          </a:xfrm>
        </p:spPr>
        <p:txBody>
          <a:bodyPr/>
          <a:lstStyle/>
          <a:p>
            <a:r>
              <a:rPr lang="en-US" dirty="0"/>
              <a:t>Non-pharmacologic behavioral intervention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36" y="1202997"/>
            <a:ext cx="5249752" cy="528081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288" y="1202997"/>
            <a:ext cx="5483928" cy="5467893"/>
          </a:xfrm>
          <a:prstGeom prst="rect">
            <a:avLst/>
          </a:prstGeom>
        </p:spPr>
      </p:pic>
    </p:spTree>
    <p:extLst>
      <p:ext uri="{BB962C8B-B14F-4D97-AF65-F5344CB8AC3E}">
        <p14:creationId xmlns:p14="http://schemas.microsoft.com/office/powerpoint/2010/main" val="87971777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medical chart&#10;&#10;Description automatically generated">
            <a:extLst>
              <a:ext uri="{FF2B5EF4-FFF2-40B4-BE49-F238E27FC236}">
                <a16:creationId xmlns:a16="http://schemas.microsoft.com/office/drawing/2014/main" id="{8E570F95-FB3E-AE7B-B0D0-736E19C7C79F}"/>
              </a:ext>
            </a:extLst>
          </p:cNvPr>
          <p:cNvPicPr>
            <a:picLocks noGrp="1" noChangeAspect="1"/>
          </p:cNvPicPr>
          <p:nvPr>
            <p:ph idx="1"/>
          </p:nvPr>
        </p:nvPicPr>
        <p:blipFill>
          <a:blip r:embed="rId2"/>
          <a:stretch>
            <a:fillRect/>
          </a:stretch>
        </p:blipFill>
        <p:spPr>
          <a:xfrm>
            <a:off x="278251" y="-127561"/>
            <a:ext cx="5213981" cy="7000041"/>
          </a:xfrm>
        </p:spPr>
      </p:pic>
      <p:pic>
        <p:nvPicPr>
          <p:cNvPr id="5" name="Picture 4">
            <a:extLst>
              <a:ext uri="{FF2B5EF4-FFF2-40B4-BE49-F238E27FC236}">
                <a16:creationId xmlns:a16="http://schemas.microsoft.com/office/drawing/2014/main" id="{C17CFC35-A05B-107E-9D1F-0A8C6AD83FCB}"/>
              </a:ext>
            </a:extLst>
          </p:cNvPr>
          <p:cNvPicPr>
            <a:picLocks noChangeAspect="1"/>
          </p:cNvPicPr>
          <p:nvPr/>
        </p:nvPicPr>
        <p:blipFill>
          <a:blip r:embed="rId3"/>
          <a:stretch>
            <a:fillRect/>
          </a:stretch>
        </p:blipFill>
        <p:spPr>
          <a:xfrm>
            <a:off x="6565290" y="-137604"/>
            <a:ext cx="4654353" cy="6896469"/>
          </a:xfrm>
          <a:prstGeom prst="rect">
            <a:avLst/>
          </a:prstGeom>
        </p:spPr>
      </p:pic>
    </p:spTree>
    <p:extLst>
      <p:ext uri="{BB962C8B-B14F-4D97-AF65-F5344CB8AC3E}">
        <p14:creationId xmlns:p14="http://schemas.microsoft.com/office/powerpoint/2010/main" val="917781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341BE4-D1A3-C843-A4A1-77FA4128C235}"/>
              </a:ext>
            </a:extLst>
          </p:cNvPr>
          <p:cNvPicPr>
            <a:picLocks noChangeAspect="1"/>
          </p:cNvPicPr>
          <p:nvPr/>
        </p:nvPicPr>
        <p:blipFill rotWithShape="1">
          <a:blip r:embed="rId3"/>
          <a:srcRect t="6250"/>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US" sz="3600"/>
              <a:t>Treatment</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525516" y="3417573"/>
            <a:ext cx="5570484" cy="2619839"/>
          </a:xfrm>
        </p:spPr>
        <p:txBody>
          <a:bodyPr anchor="ctr">
            <a:normAutofit/>
          </a:bodyPr>
          <a:lstStyle/>
          <a:p>
            <a:r>
              <a:rPr lang="en-US" sz="2200" b="1" u="sng" dirty="0"/>
              <a:t>Treat the underlying cause (MOVESSTUPID)</a:t>
            </a:r>
          </a:p>
          <a:p>
            <a:endParaRPr lang="en-US" sz="1800" dirty="0">
              <a:cs typeface="Calibri"/>
            </a:endParaRPr>
          </a:p>
        </p:txBody>
      </p:sp>
    </p:spTree>
    <p:extLst>
      <p:ext uri="{BB962C8B-B14F-4D97-AF65-F5344CB8AC3E}">
        <p14:creationId xmlns:p14="http://schemas.microsoft.com/office/powerpoint/2010/main" val="269586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AMS: MOVESSTUPID</a:t>
            </a:r>
          </a:p>
        </p:txBody>
      </p:sp>
      <p:sp>
        <p:nvSpPr>
          <p:cNvPr id="3" name="Content Placeholder 2"/>
          <p:cNvSpPr>
            <a:spLocks noGrp="1"/>
          </p:cNvSpPr>
          <p:nvPr>
            <p:ph idx="1"/>
          </p:nvPr>
        </p:nvSpPr>
        <p:spPr>
          <a:xfrm>
            <a:off x="1981200" y="1506717"/>
            <a:ext cx="8089901" cy="1661993"/>
          </a:xfrm>
        </p:spPr>
        <p:txBody>
          <a:bodyPr>
            <a:noAutofit/>
          </a:bodyPr>
          <a:lstStyle/>
          <a:p>
            <a:pPr>
              <a:buFont typeface="Arial" charset="0"/>
              <a:buNone/>
            </a:pPr>
            <a:r>
              <a:rPr lang="en-US" sz="1800" b="1" dirty="0"/>
              <a:t>M</a:t>
            </a:r>
            <a:r>
              <a:rPr lang="en-US" sz="1800" dirty="0"/>
              <a:t>etabolic – hepatic encephalopathy, hyper/hypoglycemia, </a:t>
            </a:r>
            <a:r>
              <a:rPr lang="en-US" sz="1800" dirty="0" err="1"/>
              <a:t>Wernicke’s</a:t>
            </a:r>
            <a:r>
              <a:rPr lang="en-US" sz="1800" dirty="0"/>
              <a:t> encephalopathy, B12 deficiency, pancreatitis, </a:t>
            </a:r>
            <a:r>
              <a:rPr lang="en-US" sz="1800" dirty="0" err="1"/>
              <a:t>porphyria</a:t>
            </a:r>
            <a:endParaRPr lang="en-US" sz="1800" dirty="0"/>
          </a:p>
          <a:p>
            <a:pPr>
              <a:buFont typeface="Arial" charset="0"/>
              <a:buNone/>
            </a:pPr>
            <a:r>
              <a:rPr lang="en-US" sz="1800" b="1" dirty="0"/>
              <a:t>O</a:t>
            </a:r>
            <a:r>
              <a:rPr lang="en-US" sz="1800" dirty="0"/>
              <a:t>xygen – hypoxia/anoxia, </a:t>
            </a:r>
            <a:r>
              <a:rPr lang="en-US" sz="1800" dirty="0" err="1"/>
              <a:t>hypercarbia</a:t>
            </a:r>
            <a:r>
              <a:rPr lang="en-US" sz="1800" dirty="0"/>
              <a:t>/acidosis</a:t>
            </a:r>
          </a:p>
          <a:p>
            <a:pPr>
              <a:buFont typeface="Arial" charset="0"/>
              <a:buNone/>
            </a:pPr>
            <a:r>
              <a:rPr lang="en-US" sz="1800" b="1" dirty="0"/>
              <a:t>V</a:t>
            </a:r>
            <a:r>
              <a:rPr lang="en-US" sz="1800" dirty="0"/>
              <a:t>ascular – stroke, hemorrhage, hypertensive emergency, MI</a:t>
            </a:r>
          </a:p>
          <a:p>
            <a:pPr>
              <a:buFont typeface="Arial" charset="0"/>
              <a:buNone/>
            </a:pPr>
            <a:r>
              <a:rPr lang="en-US" sz="1800" b="1" dirty="0"/>
              <a:t>E</a:t>
            </a:r>
            <a:r>
              <a:rPr lang="en-US" sz="1800" dirty="0"/>
              <a:t>lectrolytes/</a:t>
            </a:r>
            <a:r>
              <a:rPr lang="en-US" sz="1800" b="1" dirty="0"/>
              <a:t>E</a:t>
            </a:r>
            <a:r>
              <a:rPr lang="en-US" sz="1800" dirty="0"/>
              <a:t>ndocrine – hypo/</a:t>
            </a:r>
            <a:r>
              <a:rPr lang="en-US" sz="1800" dirty="0" err="1"/>
              <a:t>hypernatremia</a:t>
            </a:r>
            <a:r>
              <a:rPr lang="en-US" sz="1800" dirty="0"/>
              <a:t>, hypo/</a:t>
            </a:r>
            <a:r>
              <a:rPr lang="en-US" sz="1800" dirty="0" err="1"/>
              <a:t>hypercalcemia</a:t>
            </a:r>
            <a:r>
              <a:rPr lang="en-US" sz="1800" dirty="0"/>
              <a:t>, hypo/</a:t>
            </a:r>
            <a:r>
              <a:rPr lang="en-US" sz="1800" dirty="0" err="1"/>
              <a:t>hypermagnasemia</a:t>
            </a:r>
            <a:r>
              <a:rPr lang="en-US" sz="1800" dirty="0"/>
              <a:t>, hyper/hypothyroidism, adrenal insufficiency</a:t>
            </a:r>
          </a:p>
          <a:p>
            <a:pPr>
              <a:buFont typeface="Arial" charset="0"/>
              <a:buNone/>
            </a:pPr>
            <a:r>
              <a:rPr lang="en-US" sz="1800" b="1" dirty="0"/>
              <a:t>S</a:t>
            </a:r>
            <a:r>
              <a:rPr lang="en-US" sz="1800" dirty="0"/>
              <a:t>tructural – subdural hematoma, hydrocephalus</a:t>
            </a:r>
          </a:p>
          <a:p>
            <a:pPr>
              <a:buFont typeface="Arial" charset="0"/>
              <a:buNone/>
            </a:pPr>
            <a:r>
              <a:rPr lang="en-US" sz="1800" b="1" dirty="0"/>
              <a:t>S</a:t>
            </a:r>
            <a:r>
              <a:rPr lang="en-US" sz="1800" dirty="0"/>
              <a:t>eizure – non-convulsive or complex partial status, post-</a:t>
            </a:r>
            <a:r>
              <a:rPr lang="en-US" sz="1800" dirty="0" err="1"/>
              <a:t>ictal</a:t>
            </a:r>
            <a:r>
              <a:rPr lang="en-US" sz="1800" dirty="0"/>
              <a:t> confusion</a:t>
            </a:r>
          </a:p>
          <a:p>
            <a:pPr>
              <a:buFont typeface="Arial" charset="0"/>
              <a:buNone/>
            </a:pPr>
            <a:r>
              <a:rPr lang="en-US" sz="1800" b="1" dirty="0"/>
              <a:t>T</a:t>
            </a:r>
            <a:r>
              <a:rPr lang="en-US" sz="1800" dirty="0"/>
              <a:t>rauma/</a:t>
            </a:r>
            <a:r>
              <a:rPr lang="en-US" sz="1800" b="1" dirty="0"/>
              <a:t>T</a:t>
            </a:r>
            <a:r>
              <a:rPr lang="en-US" sz="1800" dirty="0"/>
              <a:t>umor – head trauma, brain tumor</a:t>
            </a:r>
          </a:p>
          <a:p>
            <a:pPr>
              <a:buFont typeface="Arial" charset="0"/>
              <a:buNone/>
            </a:pPr>
            <a:r>
              <a:rPr lang="en-US" sz="1800" b="1" dirty="0"/>
              <a:t>U</a:t>
            </a:r>
            <a:r>
              <a:rPr lang="en-US" sz="1800" dirty="0"/>
              <a:t>remia</a:t>
            </a:r>
          </a:p>
          <a:p>
            <a:pPr>
              <a:buFont typeface="Arial" charset="0"/>
              <a:buNone/>
            </a:pPr>
            <a:r>
              <a:rPr lang="en-US" sz="1800" b="1" dirty="0"/>
              <a:t>P</a:t>
            </a:r>
            <a:r>
              <a:rPr lang="en-US" sz="1800" dirty="0"/>
              <a:t>sychiatric</a:t>
            </a:r>
          </a:p>
          <a:p>
            <a:pPr>
              <a:buFont typeface="Arial" charset="0"/>
              <a:buNone/>
            </a:pPr>
            <a:r>
              <a:rPr lang="en-US" sz="1800" b="1" dirty="0"/>
              <a:t>I</a:t>
            </a:r>
            <a:r>
              <a:rPr lang="en-US" sz="1800" dirty="0"/>
              <a:t>nfectious – any infection (sepsis, meningitis, UTI, pneumonia)</a:t>
            </a:r>
          </a:p>
          <a:p>
            <a:pPr>
              <a:buFont typeface="Arial" charset="0"/>
              <a:buNone/>
            </a:pPr>
            <a:r>
              <a:rPr lang="en-US" sz="1800" b="1" dirty="0"/>
              <a:t>D</a:t>
            </a:r>
            <a:r>
              <a:rPr lang="en-US" sz="1800" dirty="0"/>
              <a:t>rugs – intoxication and withdrawal</a:t>
            </a:r>
          </a:p>
        </p:txBody>
      </p:sp>
      <p:sp>
        <p:nvSpPr>
          <p:cNvPr id="4" name="TextBox 3"/>
          <p:cNvSpPr txBox="1"/>
          <p:nvPr/>
        </p:nvSpPr>
        <p:spPr>
          <a:xfrm>
            <a:off x="1981200" y="6308725"/>
            <a:ext cx="3646170" cy="261610"/>
          </a:xfrm>
          <a:prstGeom prst="rect">
            <a:avLst/>
          </a:prstGeom>
          <a:noFill/>
        </p:spPr>
        <p:txBody>
          <a:bodyPr wrap="square" rtlCol="0">
            <a:spAutoFit/>
          </a:bodyPr>
          <a:lstStyle/>
          <a:p>
            <a:r>
              <a:rPr lang="en-US" sz="1100" dirty="0"/>
              <a:t>Slide courtesy of Dr. Vanja Douglas </a:t>
            </a:r>
          </a:p>
        </p:txBody>
      </p:sp>
    </p:spTree>
    <p:extLst>
      <p:ext uri="{BB962C8B-B14F-4D97-AF65-F5344CB8AC3E}">
        <p14:creationId xmlns:p14="http://schemas.microsoft.com/office/powerpoint/2010/main" val="684547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341BE4-D1A3-C843-A4A1-77FA4128C235}"/>
              </a:ext>
            </a:extLst>
          </p:cNvPr>
          <p:cNvPicPr>
            <a:picLocks noChangeAspect="1"/>
          </p:cNvPicPr>
          <p:nvPr/>
        </p:nvPicPr>
        <p:blipFill rotWithShape="1">
          <a:blip r:embed="rId3"/>
          <a:srcRect t="6250"/>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US" sz="3600"/>
              <a:t>Treatment</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525516" y="3417573"/>
            <a:ext cx="5322834" cy="2619839"/>
          </a:xfrm>
        </p:spPr>
        <p:txBody>
          <a:bodyPr anchor="ctr">
            <a:normAutofit/>
          </a:bodyPr>
          <a:lstStyle/>
          <a:p>
            <a:r>
              <a:rPr lang="en-US" sz="2200" b="1" u="sng" dirty="0"/>
              <a:t>Treat the underlying cause (MOVESTUPID)</a:t>
            </a:r>
          </a:p>
          <a:p>
            <a:r>
              <a:rPr lang="en-US" sz="2200" dirty="0"/>
              <a:t>Remove unnecessary medications</a:t>
            </a:r>
            <a:endParaRPr lang="en-US" sz="2200" dirty="0">
              <a:cs typeface="Calibri"/>
            </a:endParaRPr>
          </a:p>
          <a:p>
            <a:endParaRPr lang="en-US" sz="2200" dirty="0">
              <a:cs typeface="Calibri"/>
            </a:endParaRPr>
          </a:p>
        </p:txBody>
      </p:sp>
    </p:spTree>
    <p:extLst>
      <p:ext uri="{BB962C8B-B14F-4D97-AF65-F5344CB8AC3E}">
        <p14:creationId xmlns:p14="http://schemas.microsoft.com/office/powerpoint/2010/main" val="867603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6EBD08-16E8-1746-A647-ED17E109CDEC}"/>
              </a:ext>
            </a:extLst>
          </p:cNvPr>
          <p:cNvPicPr>
            <a:picLocks noChangeAspect="1"/>
          </p:cNvPicPr>
          <p:nvPr/>
        </p:nvPicPr>
        <p:blipFill rotWithShape="1">
          <a:blip r:embed="rId3"/>
          <a:srcRect t="15031" b="9211"/>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4000" b="1" dirty="0"/>
              <a:t>“BAD” Meds</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12075" y="3146639"/>
            <a:ext cx="4593021" cy="3941179"/>
          </a:xfrm>
        </p:spPr>
        <p:txBody>
          <a:bodyPr vert="horz" lIns="91440" tIns="45720" rIns="91440" bIns="45720" rtlCol="0" anchor="ctr">
            <a:normAutofit/>
          </a:bodyPr>
          <a:lstStyle/>
          <a:p>
            <a:r>
              <a:rPr lang="en-US" sz="1600" dirty="0"/>
              <a:t>Benzos- do not use unless ETOH/benzo w/d or seizures</a:t>
            </a:r>
            <a:endParaRPr lang="en-US" sz="1600" dirty="0">
              <a:cs typeface="Calibri"/>
            </a:endParaRPr>
          </a:p>
          <a:p>
            <a:r>
              <a:rPr lang="en-US" sz="1600" dirty="0"/>
              <a:t>Zolpidem, </a:t>
            </a:r>
            <a:r>
              <a:rPr lang="en-US" sz="1600" dirty="0" err="1"/>
              <a:t>Carisoprolol</a:t>
            </a:r>
            <a:r>
              <a:rPr lang="en-US" sz="1600" dirty="0"/>
              <a:t>, </a:t>
            </a:r>
            <a:endParaRPr lang="en-US" sz="1600" dirty="0">
              <a:cs typeface="Calibri"/>
            </a:endParaRPr>
          </a:p>
          <a:p>
            <a:r>
              <a:rPr lang="en-US" sz="1600" dirty="0"/>
              <a:t>Baclofen, Tizanidine- avoid unless serious spasms</a:t>
            </a:r>
            <a:endParaRPr lang="en-US" sz="1600" dirty="0">
              <a:cs typeface="Calibri"/>
            </a:endParaRPr>
          </a:p>
          <a:p>
            <a:r>
              <a:rPr lang="en-US" sz="1600" dirty="0"/>
              <a:t>Anti-nausea:  Compazine, </a:t>
            </a:r>
            <a:r>
              <a:rPr lang="en-US" sz="1600" dirty="0" err="1"/>
              <a:t>scolpolamine</a:t>
            </a:r>
            <a:r>
              <a:rPr lang="en-US" sz="1600" dirty="0"/>
              <a:t>, meclizine</a:t>
            </a:r>
            <a:endParaRPr lang="en-US" sz="1600" dirty="0">
              <a:cs typeface="Calibri"/>
            </a:endParaRPr>
          </a:p>
          <a:p>
            <a:pPr lvl="2"/>
            <a:r>
              <a:rPr lang="en-US" sz="1600" dirty="0"/>
              <a:t>Preferred: Zofran (1</a:t>
            </a:r>
            <a:r>
              <a:rPr lang="en-US" sz="1600" baseline="30000" dirty="0"/>
              <a:t>st</a:t>
            </a:r>
            <a:r>
              <a:rPr lang="en-US" sz="1600" dirty="0"/>
              <a:t> line), Haldol (2</a:t>
            </a:r>
            <a:r>
              <a:rPr lang="en-US" sz="1600" baseline="30000" dirty="0"/>
              <a:t>nd</a:t>
            </a:r>
            <a:r>
              <a:rPr lang="en-US" sz="1600" dirty="0"/>
              <a:t>)</a:t>
            </a:r>
            <a:endParaRPr lang="en-US" sz="1600" dirty="0">
              <a:cs typeface="Calibri"/>
            </a:endParaRPr>
          </a:p>
          <a:p>
            <a:r>
              <a:rPr lang="en-US" sz="1600" dirty="0"/>
              <a:t>Antihistamines: </a:t>
            </a:r>
            <a:r>
              <a:rPr lang="en-US" sz="1600" dirty="0" err="1"/>
              <a:t>loratidine</a:t>
            </a:r>
            <a:r>
              <a:rPr lang="en-US" sz="1600" dirty="0"/>
              <a:t>, </a:t>
            </a:r>
            <a:r>
              <a:rPr lang="en-US" sz="1600" dirty="0" err="1"/>
              <a:t>benadaryl</a:t>
            </a:r>
            <a:r>
              <a:rPr lang="en-US" sz="1600" dirty="0"/>
              <a:t>, hydroxyzine</a:t>
            </a:r>
            <a:endParaRPr lang="en-US" sz="1600" dirty="0">
              <a:cs typeface="Calibri"/>
            </a:endParaRPr>
          </a:p>
          <a:p>
            <a:r>
              <a:rPr lang="en-US" sz="1600" dirty="0"/>
              <a:t>Tramadol</a:t>
            </a:r>
            <a:endParaRPr lang="en-US" sz="1600" dirty="0">
              <a:cs typeface="Calibri"/>
            </a:endParaRPr>
          </a:p>
          <a:p>
            <a:r>
              <a:rPr lang="en-US" sz="1600" dirty="0"/>
              <a:t>Gabapentin</a:t>
            </a:r>
            <a:endParaRPr lang="en-US" sz="1600" dirty="0">
              <a:cs typeface="Calibri"/>
            </a:endParaRPr>
          </a:p>
          <a:p>
            <a:pPr marL="0"/>
            <a:endParaRPr lang="en-US" sz="1100" dirty="0"/>
          </a:p>
        </p:txBody>
      </p:sp>
    </p:spTree>
    <p:extLst>
      <p:ext uri="{BB962C8B-B14F-4D97-AF65-F5344CB8AC3E}">
        <p14:creationId xmlns:p14="http://schemas.microsoft.com/office/powerpoint/2010/main" val="23617044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919FF98-1B03-0345-981E-BA353470A61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420" b="905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CCB03CD-A9FD-CF44-AFF8-54298A3FAD8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t>Patient D</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517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341BE4-D1A3-C843-A4A1-77FA4128C235}"/>
              </a:ext>
            </a:extLst>
          </p:cNvPr>
          <p:cNvPicPr>
            <a:picLocks noChangeAspect="1"/>
          </p:cNvPicPr>
          <p:nvPr/>
        </p:nvPicPr>
        <p:blipFill rotWithShape="1">
          <a:blip r:embed="rId3"/>
          <a:srcRect t="6250"/>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US" sz="3600"/>
              <a:t>Treatment</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525516" y="3417573"/>
            <a:ext cx="4593021" cy="2619839"/>
          </a:xfrm>
        </p:spPr>
        <p:txBody>
          <a:bodyPr anchor="ctr">
            <a:normAutofit/>
          </a:bodyPr>
          <a:lstStyle/>
          <a:p>
            <a:r>
              <a:rPr lang="en-US" sz="1800" b="1" u="sng" dirty="0"/>
              <a:t>Treat the underlying cause (MOVESTUPID)</a:t>
            </a:r>
          </a:p>
          <a:p>
            <a:r>
              <a:rPr lang="en-US" sz="1800" dirty="0"/>
              <a:t>Remove unnecessary medications</a:t>
            </a:r>
            <a:endParaRPr lang="en-US" sz="1800" dirty="0">
              <a:cs typeface="Calibri"/>
            </a:endParaRPr>
          </a:p>
          <a:p>
            <a:r>
              <a:rPr lang="en-US" sz="1800" dirty="0"/>
              <a:t>Remove bladder catheters</a:t>
            </a:r>
            <a:endParaRPr lang="en-US" sz="1800" dirty="0">
              <a:cs typeface="Calibri"/>
            </a:endParaRPr>
          </a:p>
          <a:p>
            <a:r>
              <a:rPr lang="en-US" sz="1800" dirty="0"/>
              <a:t>Treat urinary retention and constipation</a:t>
            </a:r>
            <a:endParaRPr lang="en-US" sz="1800" dirty="0">
              <a:cs typeface="Calibri"/>
            </a:endParaRPr>
          </a:p>
          <a:p>
            <a:r>
              <a:rPr lang="en-US" sz="1800" dirty="0"/>
              <a:t>Avoid restraints</a:t>
            </a:r>
            <a:endParaRPr lang="en-US" sz="1800" dirty="0">
              <a:cs typeface="Calibri"/>
            </a:endParaRPr>
          </a:p>
          <a:p>
            <a:r>
              <a:rPr lang="en-US" sz="1800" dirty="0"/>
              <a:t>Early mobilization</a:t>
            </a:r>
            <a:endParaRPr lang="en-US" sz="1800" dirty="0">
              <a:cs typeface="Calibri"/>
            </a:endParaRPr>
          </a:p>
          <a:p>
            <a:r>
              <a:rPr lang="en-US" sz="1800" dirty="0"/>
              <a:t>Normalize sleep-wake cycles</a:t>
            </a:r>
            <a:endParaRPr lang="en-US" sz="1800" dirty="0">
              <a:cs typeface="Calibri"/>
            </a:endParaRPr>
          </a:p>
        </p:txBody>
      </p:sp>
    </p:spTree>
    <p:extLst>
      <p:ext uri="{BB962C8B-B14F-4D97-AF65-F5344CB8AC3E}">
        <p14:creationId xmlns:p14="http://schemas.microsoft.com/office/powerpoint/2010/main" val="34343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2D11C391-3C48-D04C-A62B-F55A29AEE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380" y="327565"/>
            <a:ext cx="7245694" cy="6406981"/>
          </a:xfrm>
          <a:prstGeom prst="rect">
            <a:avLst/>
          </a:prstGeom>
        </p:spPr>
      </p:pic>
    </p:spTree>
    <p:extLst>
      <p:ext uri="{BB962C8B-B14F-4D97-AF65-F5344CB8AC3E}">
        <p14:creationId xmlns:p14="http://schemas.microsoft.com/office/powerpoint/2010/main" val="88623177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2197-31C1-A543-9689-65C62DBB982F}"/>
              </a:ext>
            </a:extLst>
          </p:cNvPr>
          <p:cNvSpPr>
            <a:spLocks noGrp="1"/>
          </p:cNvSpPr>
          <p:nvPr>
            <p:ph type="title"/>
          </p:nvPr>
        </p:nvSpPr>
        <p:spPr/>
        <p:txBody>
          <a:bodyPr/>
          <a:lstStyle/>
          <a:p>
            <a:r>
              <a:rPr lang="en-US" dirty="0"/>
              <a:t>ED Geri Agitation </a:t>
            </a:r>
            <a:r>
              <a:rPr lang="en-US" dirty="0" err="1"/>
              <a:t>OrderPanel</a:t>
            </a:r>
            <a:endParaRPr lang="en-US" dirty="0"/>
          </a:p>
        </p:txBody>
      </p:sp>
      <p:pic>
        <p:nvPicPr>
          <p:cNvPr id="5122" name="Picture 2">
            <a:extLst>
              <a:ext uri="{FF2B5EF4-FFF2-40B4-BE49-F238E27FC236}">
                <a16:creationId xmlns:a16="http://schemas.microsoft.com/office/drawing/2014/main" id="{522DBC4F-B5F6-0A47-A963-2E899ABA6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0"/>
            <a:ext cx="10385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9014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9ACD3BA3-19E7-68A0-E763-113393A9C5CE}"/>
              </a:ext>
            </a:extLst>
          </p:cNvPr>
          <p:cNvPicPr>
            <a:picLocks noChangeAspect="1"/>
          </p:cNvPicPr>
          <p:nvPr/>
        </p:nvPicPr>
        <p:blipFill>
          <a:blip r:embed="rId2"/>
          <a:stretch>
            <a:fillRect/>
          </a:stretch>
        </p:blipFill>
        <p:spPr>
          <a:xfrm>
            <a:off x="2042809" y="-2634"/>
            <a:ext cx="8349573" cy="6757885"/>
          </a:xfrm>
          <a:prstGeom prst="rect">
            <a:avLst/>
          </a:prstGeom>
        </p:spPr>
      </p:pic>
    </p:spTree>
    <p:extLst>
      <p:ext uri="{BB962C8B-B14F-4D97-AF65-F5344CB8AC3E}">
        <p14:creationId xmlns:p14="http://schemas.microsoft.com/office/powerpoint/2010/main" val="371973685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2" name="Rectangle 616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D3F9B-0E22-6447-86D2-4B639D8D1F4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Summary</a:t>
            </a:r>
          </a:p>
        </p:txBody>
      </p:sp>
      <p:sp>
        <p:nvSpPr>
          <p:cNvPr id="616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2" name="Content Placeholder 6151">
            <a:extLst>
              <a:ext uri="{FF2B5EF4-FFF2-40B4-BE49-F238E27FC236}">
                <a16:creationId xmlns:a16="http://schemas.microsoft.com/office/drawing/2014/main" id="{00430BE0-6421-3F7D-AE6C-DB74587AA510}"/>
              </a:ext>
            </a:extLst>
          </p:cNvPr>
          <p:cNvSpPr>
            <a:spLocks noGrp="1"/>
          </p:cNvSpPr>
          <p:nvPr>
            <p:ph idx="1"/>
          </p:nvPr>
        </p:nvSpPr>
        <p:spPr>
          <a:xfrm>
            <a:off x="640080" y="2872899"/>
            <a:ext cx="4243589" cy="3320668"/>
          </a:xfrm>
        </p:spPr>
        <p:txBody>
          <a:bodyPr vert="horz" lIns="91440" tIns="45720" rIns="91440" bIns="45720" rtlCol="0">
            <a:normAutofit/>
          </a:bodyPr>
          <a:lstStyle/>
          <a:p>
            <a:endParaRPr lang="en-US" sz="2200"/>
          </a:p>
          <a:p>
            <a:r>
              <a:rPr lang="en-US" sz="2200"/>
              <a:t>BZDZ are BAD</a:t>
            </a:r>
          </a:p>
          <a:p>
            <a:r>
              <a:rPr lang="en-US" sz="2200"/>
              <a:t>SUPER common</a:t>
            </a:r>
          </a:p>
          <a:p>
            <a:r>
              <a:rPr lang="en-US" sz="2200"/>
              <a:t>Hard to recognize</a:t>
            </a:r>
          </a:p>
          <a:p>
            <a:r>
              <a:rPr lang="en-US" sz="2200"/>
              <a:t>Is very morbid</a:t>
            </a:r>
          </a:p>
          <a:p>
            <a:r>
              <a:rPr lang="en-US" sz="2200" b="1" u="sng"/>
              <a:t>But Preventable</a:t>
            </a:r>
          </a:p>
          <a:p>
            <a:endParaRPr lang="en-US" sz="2200"/>
          </a:p>
        </p:txBody>
      </p:sp>
      <p:pic>
        <p:nvPicPr>
          <p:cNvPr id="3" name="Content Placeholder 5" descr="A group of people posing for a photo&#10;&#10;Description automatically generated">
            <a:extLst>
              <a:ext uri="{FF2B5EF4-FFF2-40B4-BE49-F238E27FC236}">
                <a16:creationId xmlns:a16="http://schemas.microsoft.com/office/drawing/2014/main" id="{0EE1EC8D-FB5E-C587-4A69-AC9E5F396F72}"/>
              </a:ext>
            </a:extLst>
          </p:cNvPr>
          <p:cNvPicPr>
            <a:picLocks noChangeAspect="1"/>
          </p:cNvPicPr>
          <p:nvPr/>
        </p:nvPicPr>
        <p:blipFill rotWithShape="1">
          <a:blip r:embed="rId3"/>
          <a:srcRect r="972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573541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9AD26-9DCA-724F-8BA4-CADBFAEB4AC9}"/>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What is delirium?</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2087DDB3-9169-F943-8CBB-564D5507611D}"/>
              </a:ext>
            </a:extLst>
          </p:cNvPr>
          <p:cNvSpPr>
            <a:spLocks noGrp="1"/>
          </p:cNvSpPr>
          <p:nvPr>
            <p:ph idx="1"/>
          </p:nvPr>
        </p:nvSpPr>
        <p:spPr>
          <a:xfrm>
            <a:off x="6297233" y="518400"/>
            <a:ext cx="4771607" cy="5837949"/>
          </a:xfrm>
        </p:spPr>
        <p:txBody>
          <a:bodyPr anchor="ctr">
            <a:normAutofit/>
          </a:bodyPr>
          <a:lstStyle/>
          <a:p>
            <a:pPr marL="514350" indent="-514350">
              <a:buFont typeface="+mj-lt"/>
              <a:buAutoNum type="alphaUcPeriod"/>
            </a:pPr>
            <a:r>
              <a:rPr lang="en-US" sz="1700">
                <a:solidFill>
                  <a:schemeClr val="tx1">
                    <a:alpha val="80000"/>
                  </a:schemeClr>
                </a:solidFill>
              </a:rPr>
              <a:t>A disturbance in </a:t>
            </a:r>
            <a:r>
              <a:rPr lang="en-US" sz="1700" b="1" i="1">
                <a:solidFill>
                  <a:schemeClr val="tx1">
                    <a:alpha val="80000"/>
                  </a:schemeClr>
                </a:solidFill>
              </a:rPr>
              <a:t>attention</a:t>
            </a:r>
            <a:r>
              <a:rPr lang="en-US" sz="1700">
                <a:solidFill>
                  <a:schemeClr val="tx1">
                    <a:alpha val="80000"/>
                  </a:schemeClr>
                </a:solidFill>
              </a:rPr>
              <a:t> and </a:t>
            </a:r>
            <a:r>
              <a:rPr lang="en-US" sz="1700" b="1" i="1">
                <a:solidFill>
                  <a:schemeClr val="tx1">
                    <a:alpha val="80000"/>
                  </a:schemeClr>
                </a:solidFill>
              </a:rPr>
              <a:t>awareness</a:t>
            </a:r>
            <a:r>
              <a:rPr lang="en-US" sz="1700">
                <a:solidFill>
                  <a:schemeClr val="tx1">
                    <a:alpha val="80000"/>
                  </a:schemeClr>
                </a:solidFill>
              </a:rPr>
              <a:t> </a:t>
            </a:r>
          </a:p>
          <a:p>
            <a:pPr marL="514350" indent="-514350">
              <a:buFont typeface="+mj-lt"/>
              <a:buAutoNum type="alphaUcPeriod"/>
            </a:pPr>
            <a:r>
              <a:rPr lang="en-US" sz="1700">
                <a:solidFill>
                  <a:schemeClr val="tx1">
                    <a:alpha val="80000"/>
                  </a:schemeClr>
                </a:solidFill>
              </a:rPr>
              <a:t>The disturbance </a:t>
            </a:r>
            <a:r>
              <a:rPr lang="en-US" sz="1700" b="1" i="1">
                <a:solidFill>
                  <a:schemeClr val="tx1">
                    <a:alpha val="80000"/>
                  </a:schemeClr>
                </a:solidFill>
              </a:rPr>
              <a:t>develops over a short period of time </a:t>
            </a:r>
            <a:r>
              <a:rPr lang="en-US" sz="1700">
                <a:solidFill>
                  <a:schemeClr val="tx1">
                    <a:alpha val="80000"/>
                  </a:schemeClr>
                </a:solidFill>
              </a:rPr>
              <a:t>(usually hours to a few days), represents a </a:t>
            </a:r>
            <a:r>
              <a:rPr lang="en-US" sz="1700" b="1" i="1">
                <a:solidFill>
                  <a:schemeClr val="tx1">
                    <a:alpha val="80000"/>
                  </a:schemeClr>
                </a:solidFill>
              </a:rPr>
              <a:t>change from baseline </a:t>
            </a:r>
            <a:r>
              <a:rPr lang="en-US" sz="1700">
                <a:solidFill>
                  <a:schemeClr val="tx1">
                    <a:alpha val="80000"/>
                  </a:schemeClr>
                </a:solidFill>
              </a:rPr>
              <a:t>attention and awareness, and tends to </a:t>
            </a:r>
            <a:r>
              <a:rPr lang="en-US" sz="1700" b="1" i="1">
                <a:solidFill>
                  <a:schemeClr val="tx1">
                    <a:alpha val="80000"/>
                  </a:schemeClr>
                </a:solidFill>
              </a:rPr>
              <a:t>fluctuate</a:t>
            </a:r>
            <a:r>
              <a:rPr lang="en-US" sz="1700">
                <a:solidFill>
                  <a:schemeClr val="tx1">
                    <a:alpha val="80000"/>
                  </a:schemeClr>
                </a:solidFill>
              </a:rPr>
              <a:t> in severity during the course of a day. </a:t>
            </a:r>
          </a:p>
          <a:p>
            <a:pPr marL="514350" indent="-514350">
              <a:buFont typeface="+mj-lt"/>
              <a:buAutoNum type="alphaUcPeriod"/>
            </a:pPr>
            <a:r>
              <a:rPr lang="en-US" sz="1700">
                <a:solidFill>
                  <a:schemeClr val="tx1">
                    <a:alpha val="80000"/>
                  </a:schemeClr>
                </a:solidFill>
              </a:rPr>
              <a:t>An additional </a:t>
            </a:r>
            <a:r>
              <a:rPr lang="en-US" sz="1700" b="1" i="1">
                <a:solidFill>
                  <a:schemeClr val="tx1">
                    <a:alpha val="80000"/>
                  </a:schemeClr>
                </a:solidFill>
              </a:rPr>
              <a:t>disturbance in cognition </a:t>
            </a:r>
            <a:r>
              <a:rPr lang="en-US" sz="1700">
                <a:solidFill>
                  <a:schemeClr val="tx1">
                    <a:alpha val="80000"/>
                  </a:schemeClr>
                </a:solidFill>
              </a:rPr>
              <a:t>(e.g., memory deficit, disorientation, language, visuospatial ability, or perception). </a:t>
            </a:r>
          </a:p>
          <a:p>
            <a:pPr marL="514350" indent="-514350">
              <a:buFont typeface="+mj-lt"/>
              <a:buAutoNum type="alphaUcPeriod"/>
            </a:pPr>
            <a:r>
              <a:rPr lang="en-US" sz="1700">
                <a:solidFill>
                  <a:schemeClr val="tx1">
                    <a:alpha val="80000"/>
                  </a:schemeClr>
                </a:solidFill>
              </a:rPr>
              <a:t>The disturbances in Criteria A and C are </a:t>
            </a:r>
            <a:r>
              <a:rPr lang="en-US" sz="1700" b="1" i="1">
                <a:solidFill>
                  <a:schemeClr val="tx1">
                    <a:alpha val="80000"/>
                  </a:schemeClr>
                </a:solidFill>
              </a:rPr>
              <a:t>not better explained by </a:t>
            </a:r>
            <a:r>
              <a:rPr lang="en-US" sz="1700">
                <a:solidFill>
                  <a:schemeClr val="tx1">
                    <a:alpha val="80000"/>
                  </a:schemeClr>
                </a:solidFill>
              </a:rPr>
              <a:t>another preexisting, established, or evolving neurocognitive disorder and do not occur in the context of a severely reduced level of arousal, such as coma</a:t>
            </a:r>
            <a:r>
              <a:rPr lang="en-US" sz="1700" u="sng">
                <a:solidFill>
                  <a:schemeClr val="tx1">
                    <a:alpha val="80000"/>
                  </a:schemeClr>
                </a:solidFill>
              </a:rPr>
              <a:t>. </a:t>
            </a:r>
          </a:p>
          <a:p>
            <a:pPr marL="514350" indent="-514350">
              <a:buFont typeface="+mj-lt"/>
              <a:buAutoNum type="alphaUcPeriod"/>
            </a:pPr>
            <a:r>
              <a:rPr lang="en-US" sz="1700">
                <a:solidFill>
                  <a:schemeClr val="tx1">
                    <a:alpha val="80000"/>
                  </a:schemeClr>
                </a:solidFill>
              </a:rPr>
              <a:t>There is evidence from the history, physical examination, or laboratory findings that the disturbance is a direct physiological consequence of another medical condition, substance intoxication or withdrawal, or is due to multiple etiologies. </a:t>
            </a:r>
          </a:p>
          <a:p>
            <a:endParaRPr lang="en-US" sz="17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2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5511" y="3497264"/>
            <a:ext cx="8229600" cy="1589087"/>
          </a:xfrm>
        </p:spPr>
        <p:txBody>
          <a:bodyPr anchor="t">
            <a:normAutofit fontScale="92500"/>
          </a:bodyPr>
          <a:lstStyle/>
          <a:p>
            <a:pPr marL="0" indent="0">
              <a:lnSpc>
                <a:spcPts val="5060"/>
              </a:lnSpc>
              <a:buNone/>
            </a:pPr>
            <a:r>
              <a:rPr lang="en-US" sz="4800" dirty="0">
                <a:latin typeface="Garamond"/>
                <a:cs typeface="Garamond"/>
              </a:rPr>
              <a:t>Most delirious patients are agitated and trying to climb out of bed.</a:t>
            </a:r>
          </a:p>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72A68-000E-4A0C-B67B-AF2C53D0B8A5}"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Rounded Rectangle 6"/>
          <p:cNvSpPr/>
          <p:nvPr/>
        </p:nvSpPr>
        <p:spPr>
          <a:xfrm>
            <a:off x="3256265" y="1371600"/>
            <a:ext cx="2133600" cy="609600"/>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p:nvSpPr>
        <p:spPr>
          <a:xfrm>
            <a:off x="6553200" y="1371600"/>
            <a:ext cx="2133600" cy="609600"/>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3649965" y="1476345"/>
            <a:ext cx="1346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elvetica Neue"/>
                <a:ea typeface="+mn-ea"/>
                <a:cs typeface="Helvetica Neue"/>
              </a:rPr>
              <a:t>TRUE</a:t>
            </a:r>
          </a:p>
        </p:txBody>
      </p:sp>
      <p:sp>
        <p:nvSpPr>
          <p:cNvPr id="11" name="TextBox 10"/>
          <p:cNvSpPr txBox="1"/>
          <p:nvPr/>
        </p:nvSpPr>
        <p:spPr>
          <a:xfrm>
            <a:off x="6934200" y="1447800"/>
            <a:ext cx="1346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elvetica Neue"/>
                <a:ea typeface="+mn-ea"/>
                <a:cs typeface="Helvetica Neue"/>
              </a:rPr>
              <a:t>FALSE</a:t>
            </a:r>
          </a:p>
        </p:txBody>
      </p:sp>
    </p:spTree>
    <p:extLst>
      <p:ext uri="{BB962C8B-B14F-4D97-AF65-F5344CB8AC3E}">
        <p14:creationId xmlns:p14="http://schemas.microsoft.com/office/powerpoint/2010/main" val="234255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5318" y="2743201"/>
            <a:ext cx="7529683" cy="2674937"/>
          </a:xfrm>
        </p:spPr>
        <p:txBody>
          <a:bodyPr vert="horz" lIns="91440" tIns="45720" rIns="91440" bIns="45720" rtlCol="0" anchor="t">
            <a:normAutofit/>
          </a:bodyPr>
          <a:lstStyle/>
          <a:p>
            <a:pPr marL="0" indent="0">
              <a:lnSpc>
                <a:spcPct val="100000"/>
              </a:lnSpc>
              <a:buNone/>
            </a:pPr>
            <a:r>
              <a:rPr lang="en-US" sz="2400" dirty="0"/>
              <a:t>Only 25% of delirium cases are hyperactive. Most cases of delirium are hypoactive or mixed. </a:t>
            </a:r>
          </a:p>
          <a:p>
            <a:pPr marL="0" indent="0">
              <a:lnSpc>
                <a:spcPct val="100000"/>
              </a:lnSpc>
              <a:buNone/>
            </a:pPr>
            <a:endParaRPr lang="en-US" sz="2400" dirty="0"/>
          </a:p>
          <a:p>
            <a:endParaRPr lang="en-US"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72A68-000E-4A0C-B67B-AF2C53D0B8A5}"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Rounded Rectangle 7"/>
          <p:cNvSpPr/>
          <p:nvPr/>
        </p:nvSpPr>
        <p:spPr>
          <a:xfrm>
            <a:off x="1905000" y="1752600"/>
            <a:ext cx="2133600" cy="609600"/>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FALSE</a:t>
            </a:r>
          </a:p>
        </p:txBody>
      </p:sp>
    </p:spTree>
    <p:extLst>
      <p:ext uri="{BB962C8B-B14F-4D97-AF65-F5344CB8AC3E}">
        <p14:creationId xmlns:p14="http://schemas.microsoft.com/office/powerpoint/2010/main" val="331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AAE3DD-6D25-6649-800F-8607F455CEDD}"/>
              </a:ext>
            </a:extLst>
          </p:cNvPr>
          <p:cNvPicPr>
            <a:picLocks noChangeAspect="1"/>
          </p:cNvPicPr>
          <p:nvPr/>
        </p:nvPicPr>
        <p:blipFill rotWithShape="1">
          <a:blip r:embed="rId3"/>
          <a:srcRect l="9091" t="6494" b="1201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B0FF5-B02D-C040-853E-5866D699EB06}"/>
              </a:ext>
            </a:extLst>
          </p:cNvPr>
          <p:cNvSpPr>
            <a:spLocks noGrp="1"/>
          </p:cNvSpPr>
          <p:nvPr>
            <p:ph type="title"/>
          </p:nvPr>
        </p:nvSpPr>
        <p:spPr>
          <a:xfrm>
            <a:off x="7749985" y="640263"/>
            <a:ext cx="3759240" cy="1344975"/>
          </a:xfrm>
        </p:spPr>
        <p:txBody>
          <a:bodyPr>
            <a:normAutofit/>
          </a:bodyPr>
          <a:lstStyle/>
          <a:p>
            <a:r>
              <a:rPr lang="en-US" sz="4000"/>
              <a:t>Hyperactive delirium</a:t>
            </a:r>
          </a:p>
        </p:txBody>
      </p:sp>
      <p:sp>
        <p:nvSpPr>
          <p:cNvPr id="3" name="Content Placeholder 2">
            <a:extLst>
              <a:ext uri="{FF2B5EF4-FFF2-40B4-BE49-F238E27FC236}">
                <a16:creationId xmlns:a16="http://schemas.microsoft.com/office/drawing/2014/main" id="{A18FECE9-FFED-154E-824C-B28B2CB0C4BE}"/>
              </a:ext>
            </a:extLst>
          </p:cNvPr>
          <p:cNvSpPr>
            <a:spLocks noGrp="1"/>
          </p:cNvSpPr>
          <p:nvPr>
            <p:ph idx="1"/>
          </p:nvPr>
        </p:nvSpPr>
        <p:spPr>
          <a:xfrm>
            <a:off x="7749290" y="2121763"/>
            <a:ext cx="3764826" cy="3773010"/>
          </a:xfrm>
        </p:spPr>
        <p:txBody>
          <a:bodyPr>
            <a:normAutofit/>
          </a:bodyPr>
          <a:lstStyle/>
          <a:p>
            <a:r>
              <a:rPr lang="en-US" sz="2200" dirty="0"/>
              <a:t>Hallucinations</a:t>
            </a:r>
          </a:p>
          <a:p>
            <a:r>
              <a:rPr lang="en-US" sz="2200" dirty="0"/>
              <a:t>Agitation (pulling at lines, getting OOB)</a:t>
            </a:r>
          </a:p>
          <a:p>
            <a:r>
              <a:rPr lang="en-US" sz="2200" dirty="0"/>
              <a:t>Restless</a:t>
            </a:r>
          </a:p>
          <a:p>
            <a:r>
              <a:rPr lang="en-US" sz="2200" dirty="0"/>
              <a:t>Irritable</a:t>
            </a:r>
          </a:p>
          <a:p>
            <a:r>
              <a:rPr lang="en-US" sz="2200" dirty="0"/>
              <a:t>Only 25%</a:t>
            </a:r>
          </a:p>
        </p:txBody>
      </p:sp>
    </p:spTree>
    <p:extLst>
      <p:ext uri="{BB962C8B-B14F-4D97-AF65-F5344CB8AC3E}">
        <p14:creationId xmlns:p14="http://schemas.microsoft.com/office/powerpoint/2010/main" val="214597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CAE572-7B64-E04B-B38A-2BB31C54817E}"/>
              </a:ext>
            </a:extLst>
          </p:cNvPr>
          <p:cNvSpPr>
            <a:spLocks noGrp="1"/>
          </p:cNvSpPr>
          <p:nvPr>
            <p:ph type="title"/>
          </p:nvPr>
        </p:nvSpPr>
        <p:spPr>
          <a:xfrm>
            <a:off x="8643193" y="489507"/>
            <a:ext cx="3091607" cy="1655483"/>
          </a:xfrm>
        </p:spPr>
        <p:txBody>
          <a:bodyPr anchor="b">
            <a:normAutofit/>
          </a:bodyPr>
          <a:lstStyle/>
          <a:p>
            <a:r>
              <a:rPr lang="en-US" sz="4000"/>
              <a:t>Hypoactive Delirium</a:t>
            </a:r>
          </a:p>
        </p:txBody>
      </p:sp>
      <p:pic>
        <p:nvPicPr>
          <p:cNvPr id="4" name="Picture 3">
            <a:extLst>
              <a:ext uri="{FF2B5EF4-FFF2-40B4-BE49-F238E27FC236}">
                <a16:creationId xmlns:a16="http://schemas.microsoft.com/office/drawing/2014/main" id="{7D72155F-9DBA-DD48-B44E-71EE142E7E83}"/>
              </a:ext>
            </a:extLst>
          </p:cNvPr>
          <p:cNvPicPr>
            <a:picLocks noChangeAspect="1"/>
          </p:cNvPicPr>
          <p:nvPr/>
        </p:nvPicPr>
        <p:blipFill rotWithShape="1">
          <a:blip r:embed="rId2"/>
          <a:srcRect r="2806"/>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CAB18ABD-8E63-0D4D-B831-3D6193A90A27}"/>
              </a:ext>
            </a:extLst>
          </p:cNvPr>
          <p:cNvSpPr>
            <a:spLocks noGrp="1"/>
          </p:cNvSpPr>
          <p:nvPr>
            <p:ph idx="1"/>
          </p:nvPr>
        </p:nvSpPr>
        <p:spPr>
          <a:xfrm>
            <a:off x="8643193" y="2418408"/>
            <a:ext cx="2942813" cy="3540265"/>
          </a:xfrm>
        </p:spPr>
        <p:txBody>
          <a:bodyPr>
            <a:normAutofit/>
          </a:bodyPr>
          <a:lstStyle/>
          <a:p>
            <a:r>
              <a:rPr lang="en-US" sz="2200" dirty="0"/>
              <a:t>Sleepy</a:t>
            </a:r>
          </a:p>
          <a:p>
            <a:r>
              <a:rPr lang="en-US" sz="2200" dirty="0"/>
              <a:t>Withdrawn</a:t>
            </a:r>
          </a:p>
          <a:p>
            <a:r>
              <a:rPr lang="en-US" sz="2200" dirty="0"/>
              <a:t>Hard to arouse</a:t>
            </a:r>
          </a:p>
          <a:p>
            <a:r>
              <a:rPr lang="en-US" sz="2200" dirty="0"/>
              <a:t>Slowed speech</a:t>
            </a:r>
          </a:p>
          <a:p>
            <a:r>
              <a:rPr lang="en-US" sz="2200" dirty="0"/>
              <a:t>Highest mortality rate </a:t>
            </a:r>
          </a:p>
          <a:p>
            <a:r>
              <a:rPr lang="en-US" sz="2200" dirty="0"/>
              <a:t>Higher rates of pressure ulcers and hospital-acquired infections.</a:t>
            </a:r>
          </a:p>
          <a:p>
            <a:endParaRPr lang="en-US" sz="22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08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nchor="t"/>
          <a:lstStyle/>
          <a:p>
            <a:r>
              <a:rPr lang="en-US" b="0" dirty="0">
                <a:latin typeface="Helvetica Neue Light"/>
                <a:cs typeface="Helvetica Neue Light"/>
              </a:rPr>
              <a:t>Mixed</a:t>
            </a:r>
          </a:p>
        </p:txBody>
      </p:sp>
      <p:sp>
        <p:nvSpPr>
          <p:cNvPr id="3" name="Content Placeholder 2"/>
          <p:cNvSpPr>
            <a:spLocks noGrp="1"/>
          </p:cNvSpPr>
          <p:nvPr>
            <p:ph idx="1"/>
          </p:nvPr>
        </p:nvSpPr>
        <p:spPr>
          <a:xfrm>
            <a:off x="4575135" y="679932"/>
            <a:ext cx="7156529" cy="1020763"/>
          </a:xfrm>
        </p:spPr>
        <p:txBody>
          <a:bodyPr>
            <a:normAutofit fontScale="92500"/>
          </a:bodyPr>
          <a:lstStyle/>
          <a:p>
            <a:pPr marL="0" indent="0">
              <a:buNone/>
            </a:pPr>
            <a:r>
              <a:rPr lang="en-US" dirty="0"/>
              <a:t>Patients can exhibit characteristics of both hyperactive and hypoactive delirium across the day. </a:t>
            </a:r>
          </a:p>
        </p:txBody>
      </p:sp>
      <p:sp>
        <p:nvSpPr>
          <p:cNvPr id="4" name="Slide Number Placeholder 3"/>
          <p:cNvSpPr>
            <a:spLocks noGrp="1"/>
          </p:cNvSpPr>
          <p:nvPr>
            <p:ph type="sldNum" sz="quarter" idx="12"/>
          </p:nvPr>
        </p:nvSpPr>
        <p:spPr/>
        <p:txBody>
          <a:bodyPr/>
          <a:lstStyle/>
          <a:p>
            <a:pPr>
              <a:defRPr/>
            </a:pPr>
            <a:fld id="{B4F72A68-000E-4A0C-B67B-AF2C53D0B8A5}" type="slidenum">
              <a:rPr lang="en-US">
                <a:solidFill>
                  <a:prstClr val="white">
                    <a:tint val="75000"/>
                  </a:prstClr>
                </a:solidFill>
                <a:latin typeface="Calibri"/>
              </a:rPr>
              <a:pPr>
                <a:defRPr/>
              </a:pPr>
              <a:t>9</a:t>
            </a:fld>
            <a:endParaRPr lang="en-US">
              <a:solidFill>
                <a:prstClr val="white">
                  <a:tint val="75000"/>
                </a:prstClr>
              </a:solidFill>
              <a:latin typeface="Calibri"/>
            </a:endParaRPr>
          </a:p>
        </p:txBody>
      </p:sp>
      <p:cxnSp>
        <p:nvCxnSpPr>
          <p:cNvPr id="7" name="Straight Connector 6"/>
          <p:cNvCxnSpPr/>
          <p:nvPr/>
        </p:nvCxnSpPr>
        <p:spPr>
          <a:xfrm>
            <a:off x="3505200" y="2669977"/>
            <a:ext cx="0" cy="25146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05200" y="3889177"/>
            <a:ext cx="4038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3531545" y="2763715"/>
            <a:ext cx="4088455" cy="1888497"/>
          </a:xfrm>
          <a:custGeom>
            <a:avLst/>
            <a:gdLst>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221946 w 3562865"/>
              <a:gd name="connsiteY30" fmla="*/ 720811 h 1185932"/>
              <a:gd name="connsiteX31" fmla="*/ 1263135 w 3562865"/>
              <a:gd name="connsiteY31" fmla="*/ 631568 h 1185932"/>
              <a:gd name="connsiteX32" fmla="*/ 1297459 w 3562865"/>
              <a:gd name="connsiteY32" fmla="*/ 549189 h 1185932"/>
              <a:gd name="connsiteX33" fmla="*/ 1338648 w 3562865"/>
              <a:gd name="connsiteY33" fmla="*/ 480541 h 1185932"/>
              <a:gd name="connsiteX34" fmla="*/ 1379838 w 3562865"/>
              <a:gd name="connsiteY34" fmla="*/ 384433 h 1185932"/>
              <a:gd name="connsiteX35" fmla="*/ 1400432 w 3562865"/>
              <a:gd name="connsiteY35" fmla="*/ 363838 h 1185932"/>
              <a:gd name="connsiteX36" fmla="*/ 1441621 w 3562865"/>
              <a:gd name="connsiteY36" fmla="*/ 288324 h 1185932"/>
              <a:gd name="connsiteX37" fmla="*/ 1496540 w 3562865"/>
              <a:gd name="connsiteY37" fmla="*/ 233406 h 1185932"/>
              <a:gd name="connsiteX38" fmla="*/ 1537729 w 3562865"/>
              <a:gd name="connsiteY38" fmla="*/ 240270 h 1185932"/>
              <a:gd name="connsiteX39" fmla="*/ 1551459 w 3562865"/>
              <a:gd name="connsiteY39" fmla="*/ 260865 h 1185932"/>
              <a:gd name="connsiteX40" fmla="*/ 1572054 w 3562865"/>
              <a:gd name="connsiteY40" fmla="*/ 281460 h 1185932"/>
              <a:gd name="connsiteX41" fmla="*/ 1606378 w 3562865"/>
              <a:gd name="connsiteY41" fmla="*/ 363838 h 1185932"/>
              <a:gd name="connsiteX42" fmla="*/ 1633838 w 3562865"/>
              <a:gd name="connsiteY42" fmla="*/ 480541 h 1185932"/>
              <a:gd name="connsiteX43" fmla="*/ 1640702 w 3562865"/>
              <a:gd name="connsiteY43" fmla="*/ 659027 h 1185932"/>
              <a:gd name="connsiteX44" fmla="*/ 1654432 w 3562865"/>
              <a:gd name="connsiteY44" fmla="*/ 686487 h 1185932"/>
              <a:gd name="connsiteX45" fmla="*/ 1661297 w 3562865"/>
              <a:gd name="connsiteY45" fmla="*/ 789460 h 1185932"/>
              <a:gd name="connsiteX46" fmla="*/ 1668162 w 3562865"/>
              <a:gd name="connsiteY46" fmla="*/ 810054 h 1185932"/>
              <a:gd name="connsiteX47" fmla="*/ 1695621 w 3562865"/>
              <a:gd name="connsiteY47" fmla="*/ 871838 h 1185932"/>
              <a:gd name="connsiteX48" fmla="*/ 1709351 w 3562865"/>
              <a:gd name="connsiteY48" fmla="*/ 892433 h 1185932"/>
              <a:gd name="connsiteX49" fmla="*/ 1736811 w 3562865"/>
              <a:gd name="connsiteY49" fmla="*/ 899297 h 1185932"/>
              <a:gd name="connsiteX50" fmla="*/ 1778000 w 3562865"/>
              <a:gd name="connsiteY50" fmla="*/ 885568 h 1185932"/>
              <a:gd name="connsiteX51" fmla="*/ 1805459 w 3562865"/>
              <a:gd name="connsiteY51" fmla="*/ 844378 h 1185932"/>
              <a:gd name="connsiteX52" fmla="*/ 1853513 w 3562865"/>
              <a:gd name="connsiteY52" fmla="*/ 755135 h 1185932"/>
              <a:gd name="connsiteX53" fmla="*/ 1894702 w 3562865"/>
              <a:gd name="connsiteY53" fmla="*/ 652162 h 1185932"/>
              <a:gd name="connsiteX54" fmla="*/ 1956486 w 3562865"/>
              <a:gd name="connsiteY54" fmla="*/ 508000 h 1185932"/>
              <a:gd name="connsiteX55" fmla="*/ 1970216 w 3562865"/>
              <a:gd name="connsiteY55" fmla="*/ 343243 h 1185932"/>
              <a:gd name="connsiteX56" fmla="*/ 1977081 w 3562865"/>
              <a:gd name="connsiteY56" fmla="*/ 274595 h 1185932"/>
              <a:gd name="connsiteX57" fmla="*/ 2004540 w 3562865"/>
              <a:gd name="connsiteY57" fmla="*/ 199081 h 1185932"/>
              <a:gd name="connsiteX58" fmla="*/ 2086919 w 3562865"/>
              <a:gd name="connsiteY58" fmla="*/ 205946 h 1185932"/>
              <a:gd name="connsiteX59" fmla="*/ 2107513 w 3562865"/>
              <a:gd name="connsiteY59" fmla="*/ 219676 h 1185932"/>
              <a:gd name="connsiteX60" fmla="*/ 2176162 w 3562865"/>
              <a:gd name="connsiteY60" fmla="*/ 308919 h 1185932"/>
              <a:gd name="connsiteX61" fmla="*/ 2217351 w 3562865"/>
              <a:gd name="connsiteY61" fmla="*/ 418757 h 1185932"/>
              <a:gd name="connsiteX62" fmla="*/ 2231081 w 3562865"/>
              <a:gd name="connsiteY62" fmla="*/ 480541 h 1185932"/>
              <a:gd name="connsiteX63" fmla="*/ 2251675 w 3562865"/>
              <a:gd name="connsiteY63" fmla="*/ 549189 h 1185932"/>
              <a:gd name="connsiteX64" fmla="*/ 2258540 w 3562865"/>
              <a:gd name="connsiteY64" fmla="*/ 604108 h 1185932"/>
              <a:gd name="connsiteX65" fmla="*/ 2279135 w 3562865"/>
              <a:gd name="connsiteY65" fmla="*/ 1180757 h 1185932"/>
              <a:gd name="connsiteX66" fmla="*/ 2327189 w 3562865"/>
              <a:gd name="connsiteY66" fmla="*/ 1139568 h 1185932"/>
              <a:gd name="connsiteX67" fmla="*/ 2382108 w 3562865"/>
              <a:gd name="connsiteY67" fmla="*/ 1036595 h 1185932"/>
              <a:gd name="connsiteX68" fmla="*/ 2526270 w 3562865"/>
              <a:gd name="connsiteY68" fmla="*/ 823784 h 1185932"/>
              <a:gd name="connsiteX69" fmla="*/ 2677297 w 3562865"/>
              <a:gd name="connsiteY69" fmla="*/ 556054 h 1185932"/>
              <a:gd name="connsiteX70" fmla="*/ 2787135 w 3562865"/>
              <a:gd name="connsiteY70" fmla="*/ 356973 h 1185932"/>
              <a:gd name="connsiteX71" fmla="*/ 2848919 w 3562865"/>
              <a:gd name="connsiteY71" fmla="*/ 254000 h 1185932"/>
              <a:gd name="connsiteX72" fmla="*/ 2924432 w 3562865"/>
              <a:gd name="connsiteY72" fmla="*/ 116703 h 1185932"/>
              <a:gd name="connsiteX73" fmla="*/ 2951892 w 3562865"/>
              <a:gd name="connsiteY73" fmla="*/ 89243 h 1185932"/>
              <a:gd name="connsiteX74" fmla="*/ 2986216 w 3562865"/>
              <a:gd name="connsiteY74" fmla="*/ 68649 h 1185932"/>
              <a:gd name="connsiteX75" fmla="*/ 3082324 w 3562865"/>
              <a:gd name="connsiteY75" fmla="*/ 20595 h 1185932"/>
              <a:gd name="connsiteX76" fmla="*/ 3150973 w 3562865"/>
              <a:gd name="connsiteY76" fmla="*/ 0 h 1185932"/>
              <a:gd name="connsiteX77" fmla="*/ 3247081 w 3562865"/>
              <a:gd name="connsiteY77" fmla="*/ 20595 h 1185932"/>
              <a:gd name="connsiteX78" fmla="*/ 3267675 w 3562865"/>
              <a:gd name="connsiteY78" fmla="*/ 48054 h 1185932"/>
              <a:gd name="connsiteX79" fmla="*/ 3322594 w 3562865"/>
              <a:gd name="connsiteY79" fmla="*/ 178487 h 1185932"/>
              <a:gd name="connsiteX80" fmla="*/ 3329459 w 3562865"/>
              <a:gd name="connsiteY80" fmla="*/ 247135 h 1185932"/>
              <a:gd name="connsiteX81" fmla="*/ 3356919 w 3562865"/>
              <a:gd name="connsiteY81" fmla="*/ 967946 h 1185932"/>
              <a:gd name="connsiteX82" fmla="*/ 3391243 w 3562865"/>
              <a:gd name="connsiteY82" fmla="*/ 947351 h 1185932"/>
              <a:gd name="connsiteX83" fmla="*/ 3432432 w 3562865"/>
              <a:gd name="connsiteY83" fmla="*/ 899297 h 1185932"/>
              <a:gd name="connsiteX84" fmla="*/ 3459892 w 3562865"/>
              <a:gd name="connsiteY84" fmla="*/ 768865 h 1185932"/>
              <a:gd name="connsiteX85" fmla="*/ 3480486 w 3562865"/>
              <a:gd name="connsiteY85" fmla="*/ 686487 h 1185932"/>
              <a:gd name="connsiteX86" fmla="*/ 3494216 w 3562865"/>
              <a:gd name="connsiteY86" fmla="*/ 665892 h 1185932"/>
              <a:gd name="connsiteX87" fmla="*/ 3501081 w 3562865"/>
              <a:gd name="connsiteY87" fmla="*/ 645297 h 1185932"/>
              <a:gd name="connsiteX88" fmla="*/ 3521675 w 3562865"/>
              <a:gd name="connsiteY88" fmla="*/ 624703 h 1185932"/>
              <a:gd name="connsiteX89" fmla="*/ 3542270 w 3562865"/>
              <a:gd name="connsiteY89" fmla="*/ 597243 h 1185932"/>
              <a:gd name="connsiteX90" fmla="*/ 3562865 w 3562865"/>
              <a:gd name="connsiteY90"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263135 w 3562865"/>
              <a:gd name="connsiteY30" fmla="*/ 631568 h 1185932"/>
              <a:gd name="connsiteX31" fmla="*/ 1297459 w 3562865"/>
              <a:gd name="connsiteY31" fmla="*/ 549189 h 1185932"/>
              <a:gd name="connsiteX32" fmla="*/ 1338648 w 3562865"/>
              <a:gd name="connsiteY32" fmla="*/ 480541 h 1185932"/>
              <a:gd name="connsiteX33" fmla="*/ 1379838 w 3562865"/>
              <a:gd name="connsiteY33" fmla="*/ 384433 h 1185932"/>
              <a:gd name="connsiteX34" fmla="*/ 1400432 w 3562865"/>
              <a:gd name="connsiteY34" fmla="*/ 363838 h 1185932"/>
              <a:gd name="connsiteX35" fmla="*/ 1441621 w 3562865"/>
              <a:gd name="connsiteY35" fmla="*/ 288324 h 1185932"/>
              <a:gd name="connsiteX36" fmla="*/ 1496540 w 3562865"/>
              <a:gd name="connsiteY36" fmla="*/ 233406 h 1185932"/>
              <a:gd name="connsiteX37" fmla="*/ 1537729 w 3562865"/>
              <a:gd name="connsiteY37" fmla="*/ 240270 h 1185932"/>
              <a:gd name="connsiteX38" fmla="*/ 1551459 w 3562865"/>
              <a:gd name="connsiteY38" fmla="*/ 260865 h 1185932"/>
              <a:gd name="connsiteX39" fmla="*/ 1572054 w 3562865"/>
              <a:gd name="connsiteY39" fmla="*/ 281460 h 1185932"/>
              <a:gd name="connsiteX40" fmla="*/ 1606378 w 3562865"/>
              <a:gd name="connsiteY40" fmla="*/ 363838 h 1185932"/>
              <a:gd name="connsiteX41" fmla="*/ 1633838 w 3562865"/>
              <a:gd name="connsiteY41" fmla="*/ 480541 h 1185932"/>
              <a:gd name="connsiteX42" fmla="*/ 1640702 w 3562865"/>
              <a:gd name="connsiteY42" fmla="*/ 659027 h 1185932"/>
              <a:gd name="connsiteX43" fmla="*/ 1654432 w 3562865"/>
              <a:gd name="connsiteY43" fmla="*/ 686487 h 1185932"/>
              <a:gd name="connsiteX44" fmla="*/ 1661297 w 3562865"/>
              <a:gd name="connsiteY44" fmla="*/ 789460 h 1185932"/>
              <a:gd name="connsiteX45" fmla="*/ 1668162 w 3562865"/>
              <a:gd name="connsiteY45" fmla="*/ 810054 h 1185932"/>
              <a:gd name="connsiteX46" fmla="*/ 1695621 w 3562865"/>
              <a:gd name="connsiteY46" fmla="*/ 871838 h 1185932"/>
              <a:gd name="connsiteX47" fmla="*/ 1709351 w 3562865"/>
              <a:gd name="connsiteY47" fmla="*/ 892433 h 1185932"/>
              <a:gd name="connsiteX48" fmla="*/ 1736811 w 3562865"/>
              <a:gd name="connsiteY48" fmla="*/ 899297 h 1185932"/>
              <a:gd name="connsiteX49" fmla="*/ 1778000 w 3562865"/>
              <a:gd name="connsiteY49" fmla="*/ 885568 h 1185932"/>
              <a:gd name="connsiteX50" fmla="*/ 1805459 w 3562865"/>
              <a:gd name="connsiteY50" fmla="*/ 844378 h 1185932"/>
              <a:gd name="connsiteX51" fmla="*/ 1853513 w 3562865"/>
              <a:gd name="connsiteY51" fmla="*/ 755135 h 1185932"/>
              <a:gd name="connsiteX52" fmla="*/ 1894702 w 3562865"/>
              <a:gd name="connsiteY52" fmla="*/ 652162 h 1185932"/>
              <a:gd name="connsiteX53" fmla="*/ 1956486 w 3562865"/>
              <a:gd name="connsiteY53" fmla="*/ 508000 h 1185932"/>
              <a:gd name="connsiteX54" fmla="*/ 1970216 w 3562865"/>
              <a:gd name="connsiteY54" fmla="*/ 343243 h 1185932"/>
              <a:gd name="connsiteX55" fmla="*/ 1977081 w 3562865"/>
              <a:gd name="connsiteY55" fmla="*/ 274595 h 1185932"/>
              <a:gd name="connsiteX56" fmla="*/ 2004540 w 3562865"/>
              <a:gd name="connsiteY56" fmla="*/ 199081 h 1185932"/>
              <a:gd name="connsiteX57" fmla="*/ 2086919 w 3562865"/>
              <a:gd name="connsiteY57" fmla="*/ 205946 h 1185932"/>
              <a:gd name="connsiteX58" fmla="*/ 2107513 w 3562865"/>
              <a:gd name="connsiteY58" fmla="*/ 219676 h 1185932"/>
              <a:gd name="connsiteX59" fmla="*/ 2176162 w 3562865"/>
              <a:gd name="connsiteY59" fmla="*/ 308919 h 1185932"/>
              <a:gd name="connsiteX60" fmla="*/ 2217351 w 3562865"/>
              <a:gd name="connsiteY60" fmla="*/ 418757 h 1185932"/>
              <a:gd name="connsiteX61" fmla="*/ 2231081 w 3562865"/>
              <a:gd name="connsiteY61" fmla="*/ 480541 h 1185932"/>
              <a:gd name="connsiteX62" fmla="*/ 2251675 w 3562865"/>
              <a:gd name="connsiteY62" fmla="*/ 549189 h 1185932"/>
              <a:gd name="connsiteX63" fmla="*/ 2258540 w 3562865"/>
              <a:gd name="connsiteY63" fmla="*/ 604108 h 1185932"/>
              <a:gd name="connsiteX64" fmla="*/ 2279135 w 3562865"/>
              <a:gd name="connsiteY64" fmla="*/ 1180757 h 1185932"/>
              <a:gd name="connsiteX65" fmla="*/ 2327189 w 3562865"/>
              <a:gd name="connsiteY65" fmla="*/ 1139568 h 1185932"/>
              <a:gd name="connsiteX66" fmla="*/ 2382108 w 3562865"/>
              <a:gd name="connsiteY66" fmla="*/ 1036595 h 1185932"/>
              <a:gd name="connsiteX67" fmla="*/ 2526270 w 3562865"/>
              <a:gd name="connsiteY67" fmla="*/ 823784 h 1185932"/>
              <a:gd name="connsiteX68" fmla="*/ 2677297 w 3562865"/>
              <a:gd name="connsiteY68" fmla="*/ 556054 h 1185932"/>
              <a:gd name="connsiteX69" fmla="*/ 2787135 w 3562865"/>
              <a:gd name="connsiteY69" fmla="*/ 356973 h 1185932"/>
              <a:gd name="connsiteX70" fmla="*/ 2848919 w 3562865"/>
              <a:gd name="connsiteY70" fmla="*/ 254000 h 1185932"/>
              <a:gd name="connsiteX71" fmla="*/ 2924432 w 3562865"/>
              <a:gd name="connsiteY71" fmla="*/ 116703 h 1185932"/>
              <a:gd name="connsiteX72" fmla="*/ 2951892 w 3562865"/>
              <a:gd name="connsiteY72" fmla="*/ 89243 h 1185932"/>
              <a:gd name="connsiteX73" fmla="*/ 2986216 w 3562865"/>
              <a:gd name="connsiteY73" fmla="*/ 68649 h 1185932"/>
              <a:gd name="connsiteX74" fmla="*/ 3082324 w 3562865"/>
              <a:gd name="connsiteY74" fmla="*/ 20595 h 1185932"/>
              <a:gd name="connsiteX75" fmla="*/ 3150973 w 3562865"/>
              <a:gd name="connsiteY75" fmla="*/ 0 h 1185932"/>
              <a:gd name="connsiteX76" fmla="*/ 3247081 w 3562865"/>
              <a:gd name="connsiteY76" fmla="*/ 20595 h 1185932"/>
              <a:gd name="connsiteX77" fmla="*/ 3267675 w 3562865"/>
              <a:gd name="connsiteY77" fmla="*/ 48054 h 1185932"/>
              <a:gd name="connsiteX78" fmla="*/ 3322594 w 3562865"/>
              <a:gd name="connsiteY78" fmla="*/ 178487 h 1185932"/>
              <a:gd name="connsiteX79" fmla="*/ 3329459 w 3562865"/>
              <a:gd name="connsiteY79" fmla="*/ 247135 h 1185932"/>
              <a:gd name="connsiteX80" fmla="*/ 3356919 w 3562865"/>
              <a:gd name="connsiteY80" fmla="*/ 967946 h 1185932"/>
              <a:gd name="connsiteX81" fmla="*/ 3391243 w 3562865"/>
              <a:gd name="connsiteY81" fmla="*/ 947351 h 1185932"/>
              <a:gd name="connsiteX82" fmla="*/ 3432432 w 3562865"/>
              <a:gd name="connsiteY82" fmla="*/ 899297 h 1185932"/>
              <a:gd name="connsiteX83" fmla="*/ 3459892 w 3562865"/>
              <a:gd name="connsiteY83" fmla="*/ 768865 h 1185932"/>
              <a:gd name="connsiteX84" fmla="*/ 3480486 w 3562865"/>
              <a:gd name="connsiteY84" fmla="*/ 686487 h 1185932"/>
              <a:gd name="connsiteX85" fmla="*/ 3494216 w 3562865"/>
              <a:gd name="connsiteY85" fmla="*/ 665892 h 1185932"/>
              <a:gd name="connsiteX86" fmla="*/ 3501081 w 3562865"/>
              <a:gd name="connsiteY86" fmla="*/ 645297 h 1185932"/>
              <a:gd name="connsiteX87" fmla="*/ 3521675 w 3562865"/>
              <a:gd name="connsiteY87" fmla="*/ 624703 h 1185932"/>
              <a:gd name="connsiteX88" fmla="*/ 3542270 w 3562865"/>
              <a:gd name="connsiteY88" fmla="*/ 597243 h 1185932"/>
              <a:gd name="connsiteX89" fmla="*/ 3562865 w 3562865"/>
              <a:gd name="connsiteY89"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297459 w 3562865"/>
              <a:gd name="connsiteY30" fmla="*/ 549189 h 1185932"/>
              <a:gd name="connsiteX31" fmla="*/ 1338648 w 3562865"/>
              <a:gd name="connsiteY31" fmla="*/ 480541 h 1185932"/>
              <a:gd name="connsiteX32" fmla="*/ 1379838 w 3562865"/>
              <a:gd name="connsiteY32" fmla="*/ 384433 h 1185932"/>
              <a:gd name="connsiteX33" fmla="*/ 1400432 w 3562865"/>
              <a:gd name="connsiteY33" fmla="*/ 363838 h 1185932"/>
              <a:gd name="connsiteX34" fmla="*/ 1441621 w 3562865"/>
              <a:gd name="connsiteY34" fmla="*/ 288324 h 1185932"/>
              <a:gd name="connsiteX35" fmla="*/ 1496540 w 3562865"/>
              <a:gd name="connsiteY35" fmla="*/ 233406 h 1185932"/>
              <a:gd name="connsiteX36" fmla="*/ 1537729 w 3562865"/>
              <a:gd name="connsiteY36" fmla="*/ 240270 h 1185932"/>
              <a:gd name="connsiteX37" fmla="*/ 1551459 w 3562865"/>
              <a:gd name="connsiteY37" fmla="*/ 260865 h 1185932"/>
              <a:gd name="connsiteX38" fmla="*/ 1572054 w 3562865"/>
              <a:gd name="connsiteY38" fmla="*/ 281460 h 1185932"/>
              <a:gd name="connsiteX39" fmla="*/ 1606378 w 3562865"/>
              <a:gd name="connsiteY39" fmla="*/ 363838 h 1185932"/>
              <a:gd name="connsiteX40" fmla="*/ 1633838 w 3562865"/>
              <a:gd name="connsiteY40" fmla="*/ 480541 h 1185932"/>
              <a:gd name="connsiteX41" fmla="*/ 1640702 w 3562865"/>
              <a:gd name="connsiteY41" fmla="*/ 659027 h 1185932"/>
              <a:gd name="connsiteX42" fmla="*/ 1654432 w 3562865"/>
              <a:gd name="connsiteY42" fmla="*/ 686487 h 1185932"/>
              <a:gd name="connsiteX43" fmla="*/ 1661297 w 3562865"/>
              <a:gd name="connsiteY43" fmla="*/ 789460 h 1185932"/>
              <a:gd name="connsiteX44" fmla="*/ 1668162 w 3562865"/>
              <a:gd name="connsiteY44" fmla="*/ 810054 h 1185932"/>
              <a:gd name="connsiteX45" fmla="*/ 1695621 w 3562865"/>
              <a:gd name="connsiteY45" fmla="*/ 871838 h 1185932"/>
              <a:gd name="connsiteX46" fmla="*/ 1709351 w 3562865"/>
              <a:gd name="connsiteY46" fmla="*/ 892433 h 1185932"/>
              <a:gd name="connsiteX47" fmla="*/ 1736811 w 3562865"/>
              <a:gd name="connsiteY47" fmla="*/ 899297 h 1185932"/>
              <a:gd name="connsiteX48" fmla="*/ 1778000 w 3562865"/>
              <a:gd name="connsiteY48" fmla="*/ 885568 h 1185932"/>
              <a:gd name="connsiteX49" fmla="*/ 1805459 w 3562865"/>
              <a:gd name="connsiteY49" fmla="*/ 844378 h 1185932"/>
              <a:gd name="connsiteX50" fmla="*/ 1853513 w 3562865"/>
              <a:gd name="connsiteY50" fmla="*/ 755135 h 1185932"/>
              <a:gd name="connsiteX51" fmla="*/ 1894702 w 3562865"/>
              <a:gd name="connsiteY51" fmla="*/ 652162 h 1185932"/>
              <a:gd name="connsiteX52" fmla="*/ 1956486 w 3562865"/>
              <a:gd name="connsiteY52" fmla="*/ 508000 h 1185932"/>
              <a:gd name="connsiteX53" fmla="*/ 1970216 w 3562865"/>
              <a:gd name="connsiteY53" fmla="*/ 343243 h 1185932"/>
              <a:gd name="connsiteX54" fmla="*/ 1977081 w 3562865"/>
              <a:gd name="connsiteY54" fmla="*/ 274595 h 1185932"/>
              <a:gd name="connsiteX55" fmla="*/ 2004540 w 3562865"/>
              <a:gd name="connsiteY55" fmla="*/ 199081 h 1185932"/>
              <a:gd name="connsiteX56" fmla="*/ 2086919 w 3562865"/>
              <a:gd name="connsiteY56" fmla="*/ 205946 h 1185932"/>
              <a:gd name="connsiteX57" fmla="*/ 2107513 w 3562865"/>
              <a:gd name="connsiteY57" fmla="*/ 219676 h 1185932"/>
              <a:gd name="connsiteX58" fmla="*/ 2176162 w 3562865"/>
              <a:gd name="connsiteY58" fmla="*/ 308919 h 1185932"/>
              <a:gd name="connsiteX59" fmla="*/ 2217351 w 3562865"/>
              <a:gd name="connsiteY59" fmla="*/ 418757 h 1185932"/>
              <a:gd name="connsiteX60" fmla="*/ 2231081 w 3562865"/>
              <a:gd name="connsiteY60" fmla="*/ 480541 h 1185932"/>
              <a:gd name="connsiteX61" fmla="*/ 2251675 w 3562865"/>
              <a:gd name="connsiteY61" fmla="*/ 549189 h 1185932"/>
              <a:gd name="connsiteX62" fmla="*/ 2258540 w 3562865"/>
              <a:gd name="connsiteY62" fmla="*/ 604108 h 1185932"/>
              <a:gd name="connsiteX63" fmla="*/ 2279135 w 3562865"/>
              <a:gd name="connsiteY63" fmla="*/ 1180757 h 1185932"/>
              <a:gd name="connsiteX64" fmla="*/ 2327189 w 3562865"/>
              <a:gd name="connsiteY64" fmla="*/ 1139568 h 1185932"/>
              <a:gd name="connsiteX65" fmla="*/ 2382108 w 3562865"/>
              <a:gd name="connsiteY65" fmla="*/ 1036595 h 1185932"/>
              <a:gd name="connsiteX66" fmla="*/ 2526270 w 3562865"/>
              <a:gd name="connsiteY66" fmla="*/ 823784 h 1185932"/>
              <a:gd name="connsiteX67" fmla="*/ 2677297 w 3562865"/>
              <a:gd name="connsiteY67" fmla="*/ 556054 h 1185932"/>
              <a:gd name="connsiteX68" fmla="*/ 2787135 w 3562865"/>
              <a:gd name="connsiteY68" fmla="*/ 356973 h 1185932"/>
              <a:gd name="connsiteX69" fmla="*/ 2848919 w 3562865"/>
              <a:gd name="connsiteY69" fmla="*/ 254000 h 1185932"/>
              <a:gd name="connsiteX70" fmla="*/ 2924432 w 3562865"/>
              <a:gd name="connsiteY70" fmla="*/ 116703 h 1185932"/>
              <a:gd name="connsiteX71" fmla="*/ 2951892 w 3562865"/>
              <a:gd name="connsiteY71" fmla="*/ 89243 h 1185932"/>
              <a:gd name="connsiteX72" fmla="*/ 2986216 w 3562865"/>
              <a:gd name="connsiteY72" fmla="*/ 68649 h 1185932"/>
              <a:gd name="connsiteX73" fmla="*/ 3082324 w 3562865"/>
              <a:gd name="connsiteY73" fmla="*/ 20595 h 1185932"/>
              <a:gd name="connsiteX74" fmla="*/ 3150973 w 3562865"/>
              <a:gd name="connsiteY74" fmla="*/ 0 h 1185932"/>
              <a:gd name="connsiteX75" fmla="*/ 3247081 w 3562865"/>
              <a:gd name="connsiteY75" fmla="*/ 20595 h 1185932"/>
              <a:gd name="connsiteX76" fmla="*/ 3267675 w 3562865"/>
              <a:gd name="connsiteY76" fmla="*/ 48054 h 1185932"/>
              <a:gd name="connsiteX77" fmla="*/ 3322594 w 3562865"/>
              <a:gd name="connsiteY77" fmla="*/ 178487 h 1185932"/>
              <a:gd name="connsiteX78" fmla="*/ 3329459 w 3562865"/>
              <a:gd name="connsiteY78" fmla="*/ 247135 h 1185932"/>
              <a:gd name="connsiteX79" fmla="*/ 3356919 w 3562865"/>
              <a:gd name="connsiteY79" fmla="*/ 967946 h 1185932"/>
              <a:gd name="connsiteX80" fmla="*/ 3391243 w 3562865"/>
              <a:gd name="connsiteY80" fmla="*/ 947351 h 1185932"/>
              <a:gd name="connsiteX81" fmla="*/ 3432432 w 3562865"/>
              <a:gd name="connsiteY81" fmla="*/ 899297 h 1185932"/>
              <a:gd name="connsiteX82" fmla="*/ 3459892 w 3562865"/>
              <a:gd name="connsiteY82" fmla="*/ 768865 h 1185932"/>
              <a:gd name="connsiteX83" fmla="*/ 3480486 w 3562865"/>
              <a:gd name="connsiteY83" fmla="*/ 686487 h 1185932"/>
              <a:gd name="connsiteX84" fmla="*/ 3494216 w 3562865"/>
              <a:gd name="connsiteY84" fmla="*/ 665892 h 1185932"/>
              <a:gd name="connsiteX85" fmla="*/ 3501081 w 3562865"/>
              <a:gd name="connsiteY85" fmla="*/ 645297 h 1185932"/>
              <a:gd name="connsiteX86" fmla="*/ 3521675 w 3562865"/>
              <a:gd name="connsiteY86" fmla="*/ 624703 h 1185932"/>
              <a:gd name="connsiteX87" fmla="*/ 3542270 w 3562865"/>
              <a:gd name="connsiteY87" fmla="*/ 597243 h 1185932"/>
              <a:gd name="connsiteX88" fmla="*/ 3562865 w 3562865"/>
              <a:gd name="connsiteY88"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338648 w 3562865"/>
              <a:gd name="connsiteY30" fmla="*/ 480541 h 1185932"/>
              <a:gd name="connsiteX31" fmla="*/ 1379838 w 3562865"/>
              <a:gd name="connsiteY31" fmla="*/ 384433 h 1185932"/>
              <a:gd name="connsiteX32" fmla="*/ 1400432 w 3562865"/>
              <a:gd name="connsiteY32" fmla="*/ 363838 h 1185932"/>
              <a:gd name="connsiteX33" fmla="*/ 1441621 w 3562865"/>
              <a:gd name="connsiteY33" fmla="*/ 288324 h 1185932"/>
              <a:gd name="connsiteX34" fmla="*/ 1496540 w 3562865"/>
              <a:gd name="connsiteY34" fmla="*/ 233406 h 1185932"/>
              <a:gd name="connsiteX35" fmla="*/ 1537729 w 3562865"/>
              <a:gd name="connsiteY35" fmla="*/ 240270 h 1185932"/>
              <a:gd name="connsiteX36" fmla="*/ 1551459 w 3562865"/>
              <a:gd name="connsiteY36" fmla="*/ 260865 h 1185932"/>
              <a:gd name="connsiteX37" fmla="*/ 1572054 w 3562865"/>
              <a:gd name="connsiteY37" fmla="*/ 281460 h 1185932"/>
              <a:gd name="connsiteX38" fmla="*/ 1606378 w 3562865"/>
              <a:gd name="connsiteY38" fmla="*/ 363838 h 1185932"/>
              <a:gd name="connsiteX39" fmla="*/ 1633838 w 3562865"/>
              <a:gd name="connsiteY39" fmla="*/ 480541 h 1185932"/>
              <a:gd name="connsiteX40" fmla="*/ 1640702 w 3562865"/>
              <a:gd name="connsiteY40" fmla="*/ 659027 h 1185932"/>
              <a:gd name="connsiteX41" fmla="*/ 1654432 w 3562865"/>
              <a:gd name="connsiteY41" fmla="*/ 686487 h 1185932"/>
              <a:gd name="connsiteX42" fmla="*/ 1661297 w 3562865"/>
              <a:gd name="connsiteY42" fmla="*/ 789460 h 1185932"/>
              <a:gd name="connsiteX43" fmla="*/ 1668162 w 3562865"/>
              <a:gd name="connsiteY43" fmla="*/ 810054 h 1185932"/>
              <a:gd name="connsiteX44" fmla="*/ 1695621 w 3562865"/>
              <a:gd name="connsiteY44" fmla="*/ 871838 h 1185932"/>
              <a:gd name="connsiteX45" fmla="*/ 1709351 w 3562865"/>
              <a:gd name="connsiteY45" fmla="*/ 892433 h 1185932"/>
              <a:gd name="connsiteX46" fmla="*/ 1736811 w 3562865"/>
              <a:gd name="connsiteY46" fmla="*/ 899297 h 1185932"/>
              <a:gd name="connsiteX47" fmla="*/ 1778000 w 3562865"/>
              <a:gd name="connsiteY47" fmla="*/ 885568 h 1185932"/>
              <a:gd name="connsiteX48" fmla="*/ 1805459 w 3562865"/>
              <a:gd name="connsiteY48" fmla="*/ 844378 h 1185932"/>
              <a:gd name="connsiteX49" fmla="*/ 1853513 w 3562865"/>
              <a:gd name="connsiteY49" fmla="*/ 755135 h 1185932"/>
              <a:gd name="connsiteX50" fmla="*/ 1894702 w 3562865"/>
              <a:gd name="connsiteY50" fmla="*/ 652162 h 1185932"/>
              <a:gd name="connsiteX51" fmla="*/ 1956486 w 3562865"/>
              <a:gd name="connsiteY51" fmla="*/ 508000 h 1185932"/>
              <a:gd name="connsiteX52" fmla="*/ 1970216 w 3562865"/>
              <a:gd name="connsiteY52" fmla="*/ 343243 h 1185932"/>
              <a:gd name="connsiteX53" fmla="*/ 1977081 w 3562865"/>
              <a:gd name="connsiteY53" fmla="*/ 274595 h 1185932"/>
              <a:gd name="connsiteX54" fmla="*/ 2004540 w 3562865"/>
              <a:gd name="connsiteY54" fmla="*/ 199081 h 1185932"/>
              <a:gd name="connsiteX55" fmla="*/ 2086919 w 3562865"/>
              <a:gd name="connsiteY55" fmla="*/ 205946 h 1185932"/>
              <a:gd name="connsiteX56" fmla="*/ 2107513 w 3562865"/>
              <a:gd name="connsiteY56" fmla="*/ 219676 h 1185932"/>
              <a:gd name="connsiteX57" fmla="*/ 2176162 w 3562865"/>
              <a:gd name="connsiteY57" fmla="*/ 308919 h 1185932"/>
              <a:gd name="connsiteX58" fmla="*/ 2217351 w 3562865"/>
              <a:gd name="connsiteY58" fmla="*/ 418757 h 1185932"/>
              <a:gd name="connsiteX59" fmla="*/ 2231081 w 3562865"/>
              <a:gd name="connsiteY59" fmla="*/ 480541 h 1185932"/>
              <a:gd name="connsiteX60" fmla="*/ 2251675 w 3562865"/>
              <a:gd name="connsiteY60" fmla="*/ 549189 h 1185932"/>
              <a:gd name="connsiteX61" fmla="*/ 2258540 w 3562865"/>
              <a:gd name="connsiteY61" fmla="*/ 604108 h 1185932"/>
              <a:gd name="connsiteX62" fmla="*/ 2279135 w 3562865"/>
              <a:gd name="connsiteY62" fmla="*/ 1180757 h 1185932"/>
              <a:gd name="connsiteX63" fmla="*/ 2327189 w 3562865"/>
              <a:gd name="connsiteY63" fmla="*/ 1139568 h 1185932"/>
              <a:gd name="connsiteX64" fmla="*/ 2382108 w 3562865"/>
              <a:gd name="connsiteY64" fmla="*/ 1036595 h 1185932"/>
              <a:gd name="connsiteX65" fmla="*/ 2526270 w 3562865"/>
              <a:gd name="connsiteY65" fmla="*/ 823784 h 1185932"/>
              <a:gd name="connsiteX66" fmla="*/ 2677297 w 3562865"/>
              <a:gd name="connsiteY66" fmla="*/ 556054 h 1185932"/>
              <a:gd name="connsiteX67" fmla="*/ 2787135 w 3562865"/>
              <a:gd name="connsiteY67" fmla="*/ 356973 h 1185932"/>
              <a:gd name="connsiteX68" fmla="*/ 2848919 w 3562865"/>
              <a:gd name="connsiteY68" fmla="*/ 254000 h 1185932"/>
              <a:gd name="connsiteX69" fmla="*/ 2924432 w 3562865"/>
              <a:gd name="connsiteY69" fmla="*/ 116703 h 1185932"/>
              <a:gd name="connsiteX70" fmla="*/ 2951892 w 3562865"/>
              <a:gd name="connsiteY70" fmla="*/ 89243 h 1185932"/>
              <a:gd name="connsiteX71" fmla="*/ 2986216 w 3562865"/>
              <a:gd name="connsiteY71" fmla="*/ 68649 h 1185932"/>
              <a:gd name="connsiteX72" fmla="*/ 3082324 w 3562865"/>
              <a:gd name="connsiteY72" fmla="*/ 20595 h 1185932"/>
              <a:gd name="connsiteX73" fmla="*/ 3150973 w 3562865"/>
              <a:gd name="connsiteY73" fmla="*/ 0 h 1185932"/>
              <a:gd name="connsiteX74" fmla="*/ 3247081 w 3562865"/>
              <a:gd name="connsiteY74" fmla="*/ 20595 h 1185932"/>
              <a:gd name="connsiteX75" fmla="*/ 3267675 w 3562865"/>
              <a:gd name="connsiteY75" fmla="*/ 48054 h 1185932"/>
              <a:gd name="connsiteX76" fmla="*/ 3322594 w 3562865"/>
              <a:gd name="connsiteY76" fmla="*/ 178487 h 1185932"/>
              <a:gd name="connsiteX77" fmla="*/ 3329459 w 3562865"/>
              <a:gd name="connsiteY77" fmla="*/ 247135 h 1185932"/>
              <a:gd name="connsiteX78" fmla="*/ 3356919 w 3562865"/>
              <a:gd name="connsiteY78" fmla="*/ 967946 h 1185932"/>
              <a:gd name="connsiteX79" fmla="*/ 3391243 w 3562865"/>
              <a:gd name="connsiteY79" fmla="*/ 947351 h 1185932"/>
              <a:gd name="connsiteX80" fmla="*/ 3432432 w 3562865"/>
              <a:gd name="connsiteY80" fmla="*/ 899297 h 1185932"/>
              <a:gd name="connsiteX81" fmla="*/ 3459892 w 3562865"/>
              <a:gd name="connsiteY81" fmla="*/ 768865 h 1185932"/>
              <a:gd name="connsiteX82" fmla="*/ 3480486 w 3562865"/>
              <a:gd name="connsiteY82" fmla="*/ 686487 h 1185932"/>
              <a:gd name="connsiteX83" fmla="*/ 3494216 w 3562865"/>
              <a:gd name="connsiteY83" fmla="*/ 665892 h 1185932"/>
              <a:gd name="connsiteX84" fmla="*/ 3501081 w 3562865"/>
              <a:gd name="connsiteY84" fmla="*/ 645297 h 1185932"/>
              <a:gd name="connsiteX85" fmla="*/ 3521675 w 3562865"/>
              <a:gd name="connsiteY85" fmla="*/ 624703 h 1185932"/>
              <a:gd name="connsiteX86" fmla="*/ 3542270 w 3562865"/>
              <a:gd name="connsiteY86" fmla="*/ 597243 h 1185932"/>
              <a:gd name="connsiteX87" fmla="*/ 3562865 w 3562865"/>
              <a:gd name="connsiteY87"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379838 w 3562865"/>
              <a:gd name="connsiteY30" fmla="*/ 384433 h 1185932"/>
              <a:gd name="connsiteX31" fmla="*/ 1400432 w 3562865"/>
              <a:gd name="connsiteY31" fmla="*/ 363838 h 1185932"/>
              <a:gd name="connsiteX32" fmla="*/ 1441621 w 3562865"/>
              <a:gd name="connsiteY32" fmla="*/ 288324 h 1185932"/>
              <a:gd name="connsiteX33" fmla="*/ 1496540 w 3562865"/>
              <a:gd name="connsiteY33" fmla="*/ 233406 h 1185932"/>
              <a:gd name="connsiteX34" fmla="*/ 1537729 w 3562865"/>
              <a:gd name="connsiteY34" fmla="*/ 240270 h 1185932"/>
              <a:gd name="connsiteX35" fmla="*/ 1551459 w 3562865"/>
              <a:gd name="connsiteY35" fmla="*/ 260865 h 1185932"/>
              <a:gd name="connsiteX36" fmla="*/ 1572054 w 3562865"/>
              <a:gd name="connsiteY36" fmla="*/ 281460 h 1185932"/>
              <a:gd name="connsiteX37" fmla="*/ 1606378 w 3562865"/>
              <a:gd name="connsiteY37" fmla="*/ 363838 h 1185932"/>
              <a:gd name="connsiteX38" fmla="*/ 1633838 w 3562865"/>
              <a:gd name="connsiteY38" fmla="*/ 480541 h 1185932"/>
              <a:gd name="connsiteX39" fmla="*/ 1640702 w 3562865"/>
              <a:gd name="connsiteY39" fmla="*/ 659027 h 1185932"/>
              <a:gd name="connsiteX40" fmla="*/ 1654432 w 3562865"/>
              <a:gd name="connsiteY40" fmla="*/ 686487 h 1185932"/>
              <a:gd name="connsiteX41" fmla="*/ 1661297 w 3562865"/>
              <a:gd name="connsiteY41" fmla="*/ 789460 h 1185932"/>
              <a:gd name="connsiteX42" fmla="*/ 1668162 w 3562865"/>
              <a:gd name="connsiteY42" fmla="*/ 810054 h 1185932"/>
              <a:gd name="connsiteX43" fmla="*/ 1695621 w 3562865"/>
              <a:gd name="connsiteY43" fmla="*/ 871838 h 1185932"/>
              <a:gd name="connsiteX44" fmla="*/ 1709351 w 3562865"/>
              <a:gd name="connsiteY44" fmla="*/ 892433 h 1185932"/>
              <a:gd name="connsiteX45" fmla="*/ 1736811 w 3562865"/>
              <a:gd name="connsiteY45" fmla="*/ 899297 h 1185932"/>
              <a:gd name="connsiteX46" fmla="*/ 1778000 w 3562865"/>
              <a:gd name="connsiteY46" fmla="*/ 885568 h 1185932"/>
              <a:gd name="connsiteX47" fmla="*/ 1805459 w 3562865"/>
              <a:gd name="connsiteY47" fmla="*/ 844378 h 1185932"/>
              <a:gd name="connsiteX48" fmla="*/ 1853513 w 3562865"/>
              <a:gd name="connsiteY48" fmla="*/ 755135 h 1185932"/>
              <a:gd name="connsiteX49" fmla="*/ 1894702 w 3562865"/>
              <a:gd name="connsiteY49" fmla="*/ 652162 h 1185932"/>
              <a:gd name="connsiteX50" fmla="*/ 1956486 w 3562865"/>
              <a:gd name="connsiteY50" fmla="*/ 508000 h 1185932"/>
              <a:gd name="connsiteX51" fmla="*/ 1970216 w 3562865"/>
              <a:gd name="connsiteY51" fmla="*/ 343243 h 1185932"/>
              <a:gd name="connsiteX52" fmla="*/ 1977081 w 3562865"/>
              <a:gd name="connsiteY52" fmla="*/ 274595 h 1185932"/>
              <a:gd name="connsiteX53" fmla="*/ 2004540 w 3562865"/>
              <a:gd name="connsiteY53" fmla="*/ 199081 h 1185932"/>
              <a:gd name="connsiteX54" fmla="*/ 2086919 w 3562865"/>
              <a:gd name="connsiteY54" fmla="*/ 205946 h 1185932"/>
              <a:gd name="connsiteX55" fmla="*/ 2107513 w 3562865"/>
              <a:gd name="connsiteY55" fmla="*/ 219676 h 1185932"/>
              <a:gd name="connsiteX56" fmla="*/ 2176162 w 3562865"/>
              <a:gd name="connsiteY56" fmla="*/ 308919 h 1185932"/>
              <a:gd name="connsiteX57" fmla="*/ 2217351 w 3562865"/>
              <a:gd name="connsiteY57" fmla="*/ 418757 h 1185932"/>
              <a:gd name="connsiteX58" fmla="*/ 2231081 w 3562865"/>
              <a:gd name="connsiteY58" fmla="*/ 480541 h 1185932"/>
              <a:gd name="connsiteX59" fmla="*/ 2251675 w 3562865"/>
              <a:gd name="connsiteY59" fmla="*/ 549189 h 1185932"/>
              <a:gd name="connsiteX60" fmla="*/ 2258540 w 3562865"/>
              <a:gd name="connsiteY60" fmla="*/ 604108 h 1185932"/>
              <a:gd name="connsiteX61" fmla="*/ 2279135 w 3562865"/>
              <a:gd name="connsiteY61" fmla="*/ 1180757 h 1185932"/>
              <a:gd name="connsiteX62" fmla="*/ 2327189 w 3562865"/>
              <a:gd name="connsiteY62" fmla="*/ 1139568 h 1185932"/>
              <a:gd name="connsiteX63" fmla="*/ 2382108 w 3562865"/>
              <a:gd name="connsiteY63" fmla="*/ 1036595 h 1185932"/>
              <a:gd name="connsiteX64" fmla="*/ 2526270 w 3562865"/>
              <a:gd name="connsiteY64" fmla="*/ 823784 h 1185932"/>
              <a:gd name="connsiteX65" fmla="*/ 2677297 w 3562865"/>
              <a:gd name="connsiteY65" fmla="*/ 556054 h 1185932"/>
              <a:gd name="connsiteX66" fmla="*/ 2787135 w 3562865"/>
              <a:gd name="connsiteY66" fmla="*/ 356973 h 1185932"/>
              <a:gd name="connsiteX67" fmla="*/ 2848919 w 3562865"/>
              <a:gd name="connsiteY67" fmla="*/ 254000 h 1185932"/>
              <a:gd name="connsiteX68" fmla="*/ 2924432 w 3562865"/>
              <a:gd name="connsiteY68" fmla="*/ 116703 h 1185932"/>
              <a:gd name="connsiteX69" fmla="*/ 2951892 w 3562865"/>
              <a:gd name="connsiteY69" fmla="*/ 89243 h 1185932"/>
              <a:gd name="connsiteX70" fmla="*/ 2986216 w 3562865"/>
              <a:gd name="connsiteY70" fmla="*/ 68649 h 1185932"/>
              <a:gd name="connsiteX71" fmla="*/ 3082324 w 3562865"/>
              <a:gd name="connsiteY71" fmla="*/ 20595 h 1185932"/>
              <a:gd name="connsiteX72" fmla="*/ 3150973 w 3562865"/>
              <a:gd name="connsiteY72" fmla="*/ 0 h 1185932"/>
              <a:gd name="connsiteX73" fmla="*/ 3247081 w 3562865"/>
              <a:gd name="connsiteY73" fmla="*/ 20595 h 1185932"/>
              <a:gd name="connsiteX74" fmla="*/ 3267675 w 3562865"/>
              <a:gd name="connsiteY74" fmla="*/ 48054 h 1185932"/>
              <a:gd name="connsiteX75" fmla="*/ 3322594 w 3562865"/>
              <a:gd name="connsiteY75" fmla="*/ 178487 h 1185932"/>
              <a:gd name="connsiteX76" fmla="*/ 3329459 w 3562865"/>
              <a:gd name="connsiteY76" fmla="*/ 247135 h 1185932"/>
              <a:gd name="connsiteX77" fmla="*/ 3356919 w 3562865"/>
              <a:gd name="connsiteY77" fmla="*/ 967946 h 1185932"/>
              <a:gd name="connsiteX78" fmla="*/ 3391243 w 3562865"/>
              <a:gd name="connsiteY78" fmla="*/ 947351 h 1185932"/>
              <a:gd name="connsiteX79" fmla="*/ 3432432 w 3562865"/>
              <a:gd name="connsiteY79" fmla="*/ 899297 h 1185932"/>
              <a:gd name="connsiteX80" fmla="*/ 3459892 w 3562865"/>
              <a:gd name="connsiteY80" fmla="*/ 768865 h 1185932"/>
              <a:gd name="connsiteX81" fmla="*/ 3480486 w 3562865"/>
              <a:gd name="connsiteY81" fmla="*/ 686487 h 1185932"/>
              <a:gd name="connsiteX82" fmla="*/ 3494216 w 3562865"/>
              <a:gd name="connsiteY82" fmla="*/ 665892 h 1185932"/>
              <a:gd name="connsiteX83" fmla="*/ 3501081 w 3562865"/>
              <a:gd name="connsiteY83" fmla="*/ 645297 h 1185932"/>
              <a:gd name="connsiteX84" fmla="*/ 3521675 w 3562865"/>
              <a:gd name="connsiteY84" fmla="*/ 624703 h 1185932"/>
              <a:gd name="connsiteX85" fmla="*/ 3542270 w 3562865"/>
              <a:gd name="connsiteY85" fmla="*/ 597243 h 1185932"/>
              <a:gd name="connsiteX86" fmla="*/ 3562865 w 3562865"/>
              <a:gd name="connsiteY86"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400432 w 3562865"/>
              <a:gd name="connsiteY30" fmla="*/ 363838 h 1185932"/>
              <a:gd name="connsiteX31" fmla="*/ 1441621 w 3562865"/>
              <a:gd name="connsiteY31" fmla="*/ 288324 h 1185932"/>
              <a:gd name="connsiteX32" fmla="*/ 1496540 w 3562865"/>
              <a:gd name="connsiteY32" fmla="*/ 233406 h 1185932"/>
              <a:gd name="connsiteX33" fmla="*/ 1537729 w 3562865"/>
              <a:gd name="connsiteY33" fmla="*/ 240270 h 1185932"/>
              <a:gd name="connsiteX34" fmla="*/ 1551459 w 3562865"/>
              <a:gd name="connsiteY34" fmla="*/ 260865 h 1185932"/>
              <a:gd name="connsiteX35" fmla="*/ 1572054 w 3562865"/>
              <a:gd name="connsiteY35" fmla="*/ 281460 h 1185932"/>
              <a:gd name="connsiteX36" fmla="*/ 1606378 w 3562865"/>
              <a:gd name="connsiteY36" fmla="*/ 363838 h 1185932"/>
              <a:gd name="connsiteX37" fmla="*/ 1633838 w 3562865"/>
              <a:gd name="connsiteY37" fmla="*/ 480541 h 1185932"/>
              <a:gd name="connsiteX38" fmla="*/ 1640702 w 3562865"/>
              <a:gd name="connsiteY38" fmla="*/ 659027 h 1185932"/>
              <a:gd name="connsiteX39" fmla="*/ 1654432 w 3562865"/>
              <a:gd name="connsiteY39" fmla="*/ 686487 h 1185932"/>
              <a:gd name="connsiteX40" fmla="*/ 1661297 w 3562865"/>
              <a:gd name="connsiteY40" fmla="*/ 789460 h 1185932"/>
              <a:gd name="connsiteX41" fmla="*/ 1668162 w 3562865"/>
              <a:gd name="connsiteY41" fmla="*/ 810054 h 1185932"/>
              <a:gd name="connsiteX42" fmla="*/ 1695621 w 3562865"/>
              <a:gd name="connsiteY42" fmla="*/ 871838 h 1185932"/>
              <a:gd name="connsiteX43" fmla="*/ 1709351 w 3562865"/>
              <a:gd name="connsiteY43" fmla="*/ 892433 h 1185932"/>
              <a:gd name="connsiteX44" fmla="*/ 1736811 w 3562865"/>
              <a:gd name="connsiteY44" fmla="*/ 899297 h 1185932"/>
              <a:gd name="connsiteX45" fmla="*/ 1778000 w 3562865"/>
              <a:gd name="connsiteY45" fmla="*/ 885568 h 1185932"/>
              <a:gd name="connsiteX46" fmla="*/ 1805459 w 3562865"/>
              <a:gd name="connsiteY46" fmla="*/ 844378 h 1185932"/>
              <a:gd name="connsiteX47" fmla="*/ 1853513 w 3562865"/>
              <a:gd name="connsiteY47" fmla="*/ 755135 h 1185932"/>
              <a:gd name="connsiteX48" fmla="*/ 1894702 w 3562865"/>
              <a:gd name="connsiteY48" fmla="*/ 652162 h 1185932"/>
              <a:gd name="connsiteX49" fmla="*/ 1956486 w 3562865"/>
              <a:gd name="connsiteY49" fmla="*/ 508000 h 1185932"/>
              <a:gd name="connsiteX50" fmla="*/ 1970216 w 3562865"/>
              <a:gd name="connsiteY50" fmla="*/ 343243 h 1185932"/>
              <a:gd name="connsiteX51" fmla="*/ 1977081 w 3562865"/>
              <a:gd name="connsiteY51" fmla="*/ 274595 h 1185932"/>
              <a:gd name="connsiteX52" fmla="*/ 2004540 w 3562865"/>
              <a:gd name="connsiteY52" fmla="*/ 199081 h 1185932"/>
              <a:gd name="connsiteX53" fmla="*/ 2086919 w 3562865"/>
              <a:gd name="connsiteY53" fmla="*/ 205946 h 1185932"/>
              <a:gd name="connsiteX54" fmla="*/ 2107513 w 3562865"/>
              <a:gd name="connsiteY54" fmla="*/ 219676 h 1185932"/>
              <a:gd name="connsiteX55" fmla="*/ 2176162 w 3562865"/>
              <a:gd name="connsiteY55" fmla="*/ 308919 h 1185932"/>
              <a:gd name="connsiteX56" fmla="*/ 2217351 w 3562865"/>
              <a:gd name="connsiteY56" fmla="*/ 418757 h 1185932"/>
              <a:gd name="connsiteX57" fmla="*/ 2231081 w 3562865"/>
              <a:gd name="connsiteY57" fmla="*/ 480541 h 1185932"/>
              <a:gd name="connsiteX58" fmla="*/ 2251675 w 3562865"/>
              <a:gd name="connsiteY58" fmla="*/ 549189 h 1185932"/>
              <a:gd name="connsiteX59" fmla="*/ 2258540 w 3562865"/>
              <a:gd name="connsiteY59" fmla="*/ 604108 h 1185932"/>
              <a:gd name="connsiteX60" fmla="*/ 2279135 w 3562865"/>
              <a:gd name="connsiteY60" fmla="*/ 1180757 h 1185932"/>
              <a:gd name="connsiteX61" fmla="*/ 2327189 w 3562865"/>
              <a:gd name="connsiteY61" fmla="*/ 1139568 h 1185932"/>
              <a:gd name="connsiteX62" fmla="*/ 2382108 w 3562865"/>
              <a:gd name="connsiteY62" fmla="*/ 1036595 h 1185932"/>
              <a:gd name="connsiteX63" fmla="*/ 2526270 w 3562865"/>
              <a:gd name="connsiteY63" fmla="*/ 823784 h 1185932"/>
              <a:gd name="connsiteX64" fmla="*/ 2677297 w 3562865"/>
              <a:gd name="connsiteY64" fmla="*/ 556054 h 1185932"/>
              <a:gd name="connsiteX65" fmla="*/ 2787135 w 3562865"/>
              <a:gd name="connsiteY65" fmla="*/ 356973 h 1185932"/>
              <a:gd name="connsiteX66" fmla="*/ 2848919 w 3562865"/>
              <a:gd name="connsiteY66" fmla="*/ 254000 h 1185932"/>
              <a:gd name="connsiteX67" fmla="*/ 2924432 w 3562865"/>
              <a:gd name="connsiteY67" fmla="*/ 116703 h 1185932"/>
              <a:gd name="connsiteX68" fmla="*/ 2951892 w 3562865"/>
              <a:gd name="connsiteY68" fmla="*/ 89243 h 1185932"/>
              <a:gd name="connsiteX69" fmla="*/ 2986216 w 3562865"/>
              <a:gd name="connsiteY69" fmla="*/ 68649 h 1185932"/>
              <a:gd name="connsiteX70" fmla="*/ 3082324 w 3562865"/>
              <a:gd name="connsiteY70" fmla="*/ 20595 h 1185932"/>
              <a:gd name="connsiteX71" fmla="*/ 3150973 w 3562865"/>
              <a:gd name="connsiteY71" fmla="*/ 0 h 1185932"/>
              <a:gd name="connsiteX72" fmla="*/ 3247081 w 3562865"/>
              <a:gd name="connsiteY72" fmla="*/ 20595 h 1185932"/>
              <a:gd name="connsiteX73" fmla="*/ 3267675 w 3562865"/>
              <a:gd name="connsiteY73" fmla="*/ 48054 h 1185932"/>
              <a:gd name="connsiteX74" fmla="*/ 3322594 w 3562865"/>
              <a:gd name="connsiteY74" fmla="*/ 178487 h 1185932"/>
              <a:gd name="connsiteX75" fmla="*/ 3329459 w 3562865"/>
              <a:gd name="connsiteY75" fmla="*/ 247135 h 1185932"/>
              <a:gd name="connsiteX76" fmla="*/ 3356919 w 3562865"/>
              <a:gd name="connsiteY76" fmla="*/ 967946 h 1185932"/>
              <a:gd name="connsiteX77" fmla="*/ 3391243 w 3562865"/>
              <a:gd name="connsiteY77" fmla="*/ 947351 h 1185932"/>
              <a:gd name="connsiteX78" fmla="*/ 3432432 w 3562865"/>
              <a:gd name="connsiteY78" fmla="*/ 899297 h 1185932"/>
              <a:gd name="connsiteX79" fmla="*/ 3459892 w 3562865"/>
              <a:gd name="connsiteY79" fmla="*/ 768865 h 1185932"/>
              <a:gd name="connsiteX80" fmla="*/ 3480486 w 3562865"/>
              <a:gd name="connsiteY80" fmla="*/ 686487 h 1185932"/>
              <a:gd name="connsiteX81" fmla="*/ 3494216 w 3562865"/>
              <a:gd name="connsiteY81" fmla="*/ 665892 h 1185932"/>
              <a:gd name="connsiteX82" fmla="*/ 3501081 w 3562865"/>
              <a:gd name="connsiteY82" fmla="*/ 645297 h 1185932"/>
              <a:gd name="connsiteX83" fmla="*/ 3521675 w 3562865"/>
              <a:gd name="connsiteY83" fmla="*/ 624703 h 1185932"/>
              <a:gd name="connsiteX84" fmla="*/ 3542270 w 3562865"/>
              <a:gd name="connsiteY84" fmla="*/ 597243 h 1185932"/>
              <a:gd name="connsiteX85" fmla="*/ 3562865 w 3562865"/>
              <a:gd name="connsiteY85"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441621 w 3562865"/>
              <a:gd name="connsiteY30" fmla="*/ 288324 h 1185932"/>
              <a:gd name="connsiteX31" fmla="*/ 1496540 w 3562865"/>
              <a:gd name="connsiteY31" fmla="*/ 233406 h 1185932"/>
              <a:gd name="connsiteX32" fmla="*/ 1537729 w 3562865"/>
              <a:gd name="connsiteY32" fmla="*/ 240270 h 1185932"/>
              <a:gd name="connsiteX33" fmla="*/ 1551459 w 3562865"/>
              <a:gd name="connsiteY33" fmla="*/ 260865 h 1185932"/>
              <a:gd name="connsiteX34" fmla="*/ 1572054 w 3562865"/>
              <a:gd name="connsiteY34" fmla="*/ 281460 h 1185932"/>
              <a:gd name="connsiteX35" fmla="*/ 1606378 w 3562865"/>
              <a:gd name="connsiteY35" fmla="*/ 363838 h 1185932"/>
              <a:gd name="connsiteX36" fmla="*/ 1633838 w 3562865"/>
              <a:gd name="connsiteY36" fmla="*/ 480541 h 1185932"/>
              <a:gd name="connsiteX37" fmla="*/ 1640702 w 3562865"/>
              <a:gd name="connsiteY37" fmla="*/ 659027 h 1185932"/>
              <a:gd name="connsiteX38" fmla="*/ 1654432 w 3562865"/>
              <a:gd name="connsiteY38" fmla="*/ 686487 h 1185932"/>
              <a:gd name="connsiteX39" fmla="*/ 1661297 w 3562865"/>
              <a:gd name="connsiteY39" fmla="*/ 789460 h 1185932"/>
              <a:gd name="connsiteX40" fmla="*/ 1668162 w 3562865"/>
              <a:gd name="connsiteY40" fmla="*/ 810054 h 1185932"/>
              <a:gd name="connsiteX41" fmla="*/ 1695621 w 3562865"/>
              <a:gd name="connsiteY41" fmla="*/ 871838 h 1185932"/>
              <a:gd name="connsiteX42" fmla="*/ 1709351 w 3562865"/>
              <a:gd name="connsiteY42" fmla="*/ 892433 h 1185932"/>
              <a:gd name="connsiteX43" fmla="*/ 1736811 w 3562865"/>
              <a:gd name="connsiteY43" fmla="*/ 899297 h 1185932"/>
              <a:gd name="connsiteX44" fmla="*/ 1778000 w 3562865"/>
              <a:gd name="connsiteY44" fmla="*/ 885568 h 1185932"/>
              <a:gd name="connsiteX45" fmla="*/ 1805459 w 3562865"/>
              <a:gd name="connsiteY45" fmla="*/ 844378 h 1185932"/>
              <a:gd name="connsiteX46" fmla="*/ 1853513 w 3562865"/>
              <a:gd name="connsiteY46" fmla="*/ 755135 h 1185932"/>
              <a:gd name="connsiteX47" fmla="*/ 1894702 w 3562865"/>
              <a:gd name="connsiteY47" fmla="*/ 652162 h 1185932"/>
              <a:gd name="connsiteX48" fmla="*/ 1956486 w 3562865"/>
              <a:gd name="connsiteY48" fmla="*/ 508000 h 1185932"/>
              <a:gd name="connsiteX49" fmla="*/ 1970216 w 3562865"/>
              <a:gd name="connsiteY49" fmla="*/ 343243 h 1185932"/>
              <a:gd name="connsiteX50" fmla="*/ 1977081 w 3562865"/>
              <a:gd name="connsiteY50" fmla="*/ 274595 h 1185932"/>
              <a:gd name="connsiteX51" fmla="*/ 2004540 w 3562865"/>
              <a:gd name="connsiteY51" fmla="*/ 199081 h 1185932"/>
              <a:gd name="connsiteX52" fmla="*/ 2086919 w 3562865"/>
              <a:gd name="connsiteY52" fmla="*/ 205946 h 1185932"/>
              <a:gd name="connsiteX53" fmla="*/ 2107513 w 3562865"/>
              <a:gd name="connsiteY53" fmla="*/ 219676 h 1185932"/>
              <a:gd name="connsiteX54" fmla="*/ 2176162 w 3562865"/>
              <a:gd name="connsiteY54" fmla="*/ 308919 h 1185932"/>
              <a:gd name="connsiteX55" fmla="*/ 2217351 w 3562865"/>
              <a:gd name="connsiteY55" fmla="*/ 418757 h 1185932"/>
              <a:gd name="connsiteX56" fmla="*/ 2231081 w 3562865"/>
              <a:gd name="connsiteY56" fmla="*/ 480541 h 1185932"/>
              <a:gd name="connsiteX57" fmla="*/ 2251675 w 3562865"/>
              <a:gd name="connsiteY57" fmla="*/ 549189 h 1185932"/>
              <a:gd name="connsiteX58" fmla="*/ 2258540 w 3562865"/>
              <a:gd name="connsiteY58" fmla="*/ 604108 h 1185932"/>
              <a:gd name="connsiteX59" fmla="*/ 2279135 w 3562865"/>
              <a:gd name="connsiteY59" fmla="*/ 1180757 h 1185932"/>
              <a:gd name="connsiteX60" fmla="*/ 2327189 w 3562865"/>
              <a:gd name="connsiteY60" fmla="*/ 1139568 h 1185932"/>
              <a:gd name="connsiteX61" fmla="*/ 2382108 w 3562865"/>
              <a:gd name="connsiteY61" fmla="*/ 1036595 h 1185932"/>
              <a:gd name="connsiteX62" fmla="*/ 2526270 w 3562865"/>
              <a:gd name="connsiteY62" fmla="*/ 823784 h 1185932"/>
              <a:gd name="connsiteX63" fmla="*/ 2677297 w 3562865"/>
              <a:gd name="connsiteY63" fmla="*/ 556054 h 1185932"/>
              <a:gd name="connsiteX64" fmla="*/ 2787135 w 3562865"/>
              <a:gd name="connsiteY64" fmla="*/ 356973 h 1185932"/>
              <a:gd name="connsiteX65" fmla="*/ 2848919 w 3562865"/>
              <a:gd name="connsiteY65" fmla="*/ 254000 h 1185932"/>
              <a:gd name="connsiteX66" fmla="*/ 2924432 w 3562865"/>
              <a:gd name="connsiteY66" fmla="*/ 116703 h 1185932"/>
              <a:gd name="connsiteX67" fmla="*/ 2951892 w 3562865"/>
              <a:gd name="connsiteY67" fmla="*/ 89243 h 1185932"/>
              <a:gd name="connsiteX68" fmla="*/ 2986216 w 3562865"/>
              <a:gd name="connsiteY68" fmla="*/ 68649 h 1185932"/>
              <a:gd name="connsiteX69" fmla="*/ 3082324 w 3562865"/>
              <a:gd name="connsiteY69" fmla="*/ 20595 h 1185932"/>
              <a:gd name="connsiteX70" fmla="*/ 3150973 w 3562865"/>
              <a:gd name="connsiteY70" fmla="*/ 0 h 1185932"/>
              <a:gd name="connsiteX71" fmla="*/ 3247081 w 3562865"/>
              <a:gd name="connsiteY71" fmla="*/ 20595 h 1185932"/>
              <a:gd name="connsiteX72" fmla="*/ 3267675 w 3562865"/>
              <a:gd name="connsiteY72" fmla="*/ 48054 h 1185932"/>
              <a:gd name="connsiteX73" fmla="*/ 3322594 w 3562865"/>
              <a:gd name="connsiteY73" fmla="*/ 178487 h 1185932"/>
              <a:gd name="connsiteX74" fmla="*/ 3329459 w 3562865"/>
              <a:gd name="connsiteY74" fmla="*/ 247135 h 1185932"/>
              <a:gd name="connsiteX75" fmla="*/ 3356919 w 3562865"/>
              <a:gd name="connsiteY75" fmla="*/ 967946 h 1185932"/>
              <a:gd name="connsiteX76" fmla="*/ 3391243 w 3562865"/>
              <a:gd name="connsiteY76" fmla="*/ 947351 h 1185932"/>
              <a:gd name="connsiteX77" fmla="*/ 3432432 w 3562865"/>
              <a:gd name="connsiteY77" fmla="*/ 899297 h 1185932"/>
              <a:gd name="connsiteX78" fmla="*/ 3459892 w 3562865"/>
              <a:gd name="connsiteY78" fmla="*/ 768865 h 1185932"/>
              <a:gd name="connsiteX79" fmla="*/ 3480486 w 3562865"/>
              <a:gd name="connsiteY79" fmla="*/ 686487 h 1185932"/>
              <a:gd name="connsiteX80" fmla="*/ 3494216 w 3562865"/>
              <a:gd name="connsiteY80" fmla="*/ 665892 h 1185932"/>
              <a:gd name="connsiteX81" fmla="*/ 3501081 w 3562865"/>
              <a:gd name="connsiteY81" fmla="*/ 645297 h 1185932"/>
              <a:gd name="connsiteX82" fmla="*/ 3521675 w 3562865"/>
              <a:gd name="connsiteY82" fmla="*/ 624703 h 1185932"/>
              <a:gd name="connsiteX83" fmla="*/ 3542270 w 3562865"/>
              <a:gd name="connsiteY83" fmla="*/ 597243 h 1185932"/>
              <a:gd name="connsiteX84" fmla="*/ 3562865 w 3562865"/>
              <a:gd name="connsiteY84"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441621 w 3562865"/>
              <a:gd name="connsiteY30" fmla="*/ 288324 h 1185932"/>
              <a:gd name="connsiteX31" fmla="*/ 1537729 w 3562865"/>
              <a:gd name="connsiteY31" fmla="*/ 240270 h 1185932"/>
              <a:gd name="connsiteX32" fmla="*/ 1551459 w 3562865"/>
              <a:gd name="connsiteY32" fmla="*/ 260865 h 1185932"/>
              <a:gd name="connsiteX33" fmla="*/ 1572054 w 3562865"/>
              <a:gd name="connsiteY33" fmla="*/ 281460 h 1185932"/>
              <a:gd name="connsiteX34" fmla="*/ 1606378 w 3562865"/>
              <a:gd name="connsiteY34" fmla="*/ 363838 h 1185932"/>
              <a:gd name="connsiteX35" fmla="*/ 1633838 w 3562865"/>
              <a:gd name="connsiteY35" fmla="*/ 480541 h 1185932"/>
              <a:gd name="connsiteX36" fmla="*/ 1640702 w 3562865"/>
              <a:gd name="connsiteY36" fmla="*/ 659027 h 1185932"/>
              <a:gd name="connsiteX37" fmla="*/ 1654432 w 3562865"/>
              <a:gd name="connsiteY37" fmla="*/ 686487 h 1185932"/>
              <a:gd name="connsiteX38" fmla="*/ 1661297 w 3562865"/>
              <a:gd name="connsiteY38" fmla="*/ 789460 h 1185932"/>
              <a:gd name="connsiteX39" fmla="*/ 1668162 w 3562865"/>
              <a:gd name="connsiteY39" fmla="*/ 810054 h 1185932"/>
              <a:gd name="connsiteX40" fmla="*/ 1695621 w 3562865"/>
              <a:gd name="connsiteY40" fmla="*/ 871838 h 1185932"/>
              <a:gd name="connsiteX41" fmla="*/ 1709351 w 3562865"/>
              <a:gd name="connsiteY41" fmla="*/ 892433 h 1185932"/>
              <a:gd name="connsiteX42" fmla="*/ 1736811 w 3562865"/>
              <a:gd name="connsiteY42" fmla="*/ 899297 h 1185932"/>
              <a:gd name="connsiteX43" fmla="*/ 1778000 w 3562865"/>
              <a:gd name="connsiteY43" fmla="*/ 885568 h 1185932"/>
              <a:gd name="connsiteX44" fmla="*/ 1805459 w 3562865"/>
              <a:gd name="connsiteY44" fmla="*/ 844378 h 1185932"/>
              <a:gd name="connsiteX45" fmla="*/ 1853513 w 3562865"/>
              <a:gd name="connsiteY45" fmla="*/ 755135 h 1185932"/>
              <a:gd name="connsiteX46" fmla="*/ 1894702 w 3562865"/>
              <a:gd name="connsiteY46" fmla="*/ 652162 h 1185932"/>
              <a:gd name="connsiteX47" fmla="*/ 1956486 w 3562865"/>
              <a:gd name="connsiteY47" fmla="*/ 508000 h 1185932"/>
              <a:gd name="connsiteX48" fmla="*/ 1970216 w 3562865"/>
              <a:gd name="connsiteY48" fmla="*/ 343243 h 1185932"/>
              <a:gd name="connsiteX49" fmla="*/ 1977081 w 3562865"/>
              <a:gd name="connsiteY49" fmla="*/ 274595 h 1185932"/>
              <a:gd name="connsiteX50" fmla="*/ 2004540 w 3562865"/>
              <a:gd name="connsiteY50" fmla="*/ 199081 h 1185932"/>
              <a:gd name="connsiteX51" fmla="*/ 2086919 w 3562865"/>
              <a:gd name="connsiteY51" fmla="*/ 205946 h 1185932"/>
              <a:gd name="connsiteX52" fmla="*/ 2107513 w 3562865"/>
              <a:gd name="connsiteY52" fmla="*/ 219676 h 1185932"/>
              <a:gd name="connsiteX53" fmla="*/ 2176162 w 3562865"/>
              <a:gd name="connsiteY53" fmla="*/ 308919 h 1185932"/>
              <a:gd name="connsiteX54" fmla="*/ 2217351 w 3562865"/>
              <a:gd name="connsiteY54" fmla="*/ 418757 h 1185932"/>
              <a:gd name="connsiteX55" fmla="*/ 2231081 w 3562865"/>
              <a:gd name="connsiteY55" fmla="*/ 480541 h 1185932"/>
              <a:gd name="connsiteX56" fmla="*/ 2251675 w 3562865"/>
              <a:gd name="connsiteY56" fmla="*/ 549189 h 1185932"/>
              <a:gd name="connsiteX57" fmla="*/ 2258540 w 3562865"/>
              <a:gd name="connsiteY57" fmla="*/ 604108 h 1185932"/>
              <a:gd name="connsiteX58" fmla="*/ 2279135 w 3562865"/>
              <a:gd name="connsiteY58" fmla="*/ 1180757 h 1185932"/>
              <a:gd name="connsiteX59" fmla="*/ 2327189 w 3562865"/>
              <a:gd name="connsiteY59" fmla="*/ 1139568 h 1185932"/>
              <a:gd name="connsiteX60" fmla="*/ 2382108 w 3562865"/>
              <a:gd name="connsiteY60" fmla="*/ 1036595 h 1185932"/>
              <a:gd name="connsiteX61" fmla="*/ 2526270 w 3562865"/>
              <a:gd name="connsiteY61" fmla="*/ 823784 h 1185932"/>
              <a:gd name="connsiteX62" fmla="*/ 2677297 w 3562865"/>
              <a:gd name="connsiteY62" fmla="*/ 556054 h 1185932"/>
              <a:gd name="connsiteX63" fmla="*/ 2787135 w 3562865"/>
              <a:gd name="connsiteY63" fmla="*/ 356973 h 1185932"/>
              <a:gd name="connsiteX64" fmla="*/ 2848919 w 3562865"/>
              <a:gd name="connsiteY64" fmla="*/ 254000 h 1185932"/>
              <a:gd name="connsiteX65" fmla="*/ 2924432 w 3562865"/>
              <a:gd name="connsiteY65" fmla="*/ 116703 h 1185932"/>
              <a:gd name="connsiteX66" fmla="*/ 2951892 w 3562865"/>
              <a:gd name="connsiteY66" fmla="*/ 89243 h 1185932"/>
              <a:gd name="connsiteX67" fmla="*/ 2986216 w 3562865"/>
              <a:gd name="connsiteY67" fmla="*/ 68649 h 1185932"/>
              <a:gd name="connsiteX68" fmla="*/ 3082324 w 3562865"/>
              <a:gd name="connsiteY68" fmla="*/ 20595 h 1185932"/>
              <a:gd name="connsiteX69" fmla="*/ 3150973 w 3562865"/>
              <a:gd name="connsiteY69" fmla="*/ 0 h 1185932"/>
              <a:gd name="connsiteX70" fmla="*/ 3247081 w 3562865"/>
              <a:gd name="connsiteY70" fmla="*/ 20595 h 1185932"/>
              <a:gd name="connsiteX71" fmla="*/ 3267675 w 3562865"/>
              <a:gd name="connsiteY71" fmla="*/ 48054 h 1185932"/>
              <a:gd name="connsiteX72" fmla="*/ 3322594 w 3562865"/>
              <a:gd name="connsiteY72" fmla="*/ 178487 h 1185932"/>
              <a:gd name="connsiteX73" fmla="*/ 3329459 w 3562865"/>
              <a:gd name="connsiteY73" fmla="*/ 247135 h 1185932"/>
              <a:gd name="connsiteX74" fmla="*/ 3356919 w 3562865"/>
              <a:gd name="connsiteY74" fmla="*/ 967946 h 1185932"/>
              <a:gd name="connsiteX75" fmla="*/ 3391243 w 3562865"/>
              <a:gd name="connsiteY75" fmla="*/ 947351 h 1185932"/>
              <a:gd name="connsiteX76" fmla="*/ 3432432 w 3562865"/>
              <a:gd name="connsiteY76" fmla="*/ 899297 h 1185932"/>
              <a:gd name="connsiteX77" fmla="*/ 3459892 w 3562865"/>
              <a:gd name="connsiteY77" fmla="*/ 768865 h 1185932"/>
              <a:gd name="connsiteX78" fmla="*/ 3480486 w 3562865"/>
              <a:gd name="connsiteY78" fmla="*/ 686487 h 1185932"/>
              <a:gd name="connsiteX79" fmla="*/ 3494216 w 3562865"/>
              <a:gd name="connsiteY79" fmla="*/ 665892 h 1185932"/>
              <a:gd name="connsiteX80" fmla="*/ 3501081 w 3562865"/>
              <a:gd name="connsiteY80" fmla="*/ 645297 h 1185932"/>
              <a:gd name="connsiteX81" fmla="*/ 3521675 w 3562865"/>
              <a:gd name="connsiteY81" fmla="*/ 624703 h 1185932"/>
              <a:gd name="connsiteX82" fmla="*/ 3542270 w 3562865"/>
              <a:gd name="connsiteY82" fmla="*/ 597243 h 1185932"/>
              <a:gd name="connsiteX83" fmla="*/ 3562865 w 3562865"/>
              <a:gd name="connsiteY83"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441621 w 3562865"/>
              <a:gd name="connsiteY30" fmla="*/ 288324 h 1185932"/>
              <a:gd name="connsiteX31" fmla="*/ 1551459 w 3562865"/>
              <a:gd name="connsiteY31" fmla="*/ 260865 h 1185932"/>
              <a:gd name="connsiteX32" fmla="*/ 1572054 w 3562865"/>
              <a:gd name="connsiteY32" fmla="*/ 281460 h 1185932"/>
              <a:gd name="connsiteX33" fmla="*/ 1606378 w 3562865"/>
              <a:gd name="connsiteY33" fmla="*/ 363838 h 1185932"/>
              <a:gd name="connsiteX34" fmla="*/ 1633838 w 3562865"/>
              <a:gd name="connsiteY34" fmla="*/ 480541 h 1185932"/>
              <a:gd name="connsiteX35" fmla="*/ 1640702 w 3562865"/>
              <a:gd name="connsiteY35" fmla="*/ 659027 h 1185932"/>
              <a:gd name="connsiteX36" fmla="*/ 1654432 w 3562865"/>
              <a:gd name="connsiteY36" fmla="*/ 686487 h 1185932"/>
              <a:gd name="connsiteX37" fmla="*/ 1661297 w 3562865"/>
              <a:gd name="connsiteY37" fmla="*/ 789460 h 1185932"/>
              <a:gd name="connsiteX38" fmla="*/ 1668162 w 3562865"/>
              <a:gd name="connsiteY38" fmla="*/ 810054 h 1185932"/>
              <a:gd name="connsiteX39" fmla="*/ 1695621 w 3562865"/>
              <a:gd name="connsiteY39" fmla="*/ 871838 h 1185932"/>
              <a:gd name="connsiteX40" fmla="*/ 1709351 w 3562865"/>
              <a:gd name="connsiteY40" fmla="*/ 892433 h 1185932"/>
              <a:gd name="connsiteX41" fmla="*/ 1736811 w 3562865"/>
              <a:gd name="connsiteY41" fmla="*/ 899297 h 1185932"/>
              <a:gd name="connsiteX42" fmla="*/ 1778000 w 3562865"/>
              <a:gd name="connsiteY42" fmla="*/ 885568 h 1185932"/>
              <a:gd name="connsiteX43" fmla="*/ 1805459 w 3562865"/>
              <a:gd name="connsiteY43" fmla="*/ 844378 h 1185932"/>
              <a:gd name="connsiteX44" fmla="*/ 1853513 w 3562865"/>
              <a:gd name="connsiteY44" fmla="*/ 755135 h 1185932"/>
              <a:gd name="connsiteX45" fmla="*/ 1894702 w 3562865"/>
              <a:gd name="connsiteY45" fmla="*/ 652162 h 1185932"/>
              <a:gd name="connsiteX46" fmla="*/ 1956486 w 3562865"/>
              <a:gd name="connsiteY46" fmla="*/ 508000 h 1185932"/>
              <a:gd name="connsiteX47" fmla="*/ 1970216 w 3562865"/>
              <a:gd name="connsiteY47" fmla="*/ 343243 h 1185932"/>
              <a:gd name="connsiteX48" fmla="*/ 1977081 w 3562865"/>
              <a:gd name="connsiteY48" fmla="*/ 274595 h 1185932"/>
              <a:gd name="connsiteX49" fmla="*/ 2004540 w 3562865"/>
              <a:gd name="connsiteY49" fmla="*/ 199081 h 1185932"/>
              <a:gd name="connsiteX50" fmla="*/ 2086919 w 3562865"/>
              <a:gd name="connsiteY50" fmla="*/ 205946 h 1185932"/>
              <a:gd name="connsiteX51" fmla="*/ 2107513 w 3562865"/>
              <a:gd name="connsiteY51" fmla="*/ 219676 h 1185932"/>
              <a:gd name="connsiteX52" fmla="*/ 2176162 w 3562865"/>
              <a:gd name="connsiteY52" fmla="*/ 308919 h 1185932"/>
              <a:gd name="connsiteX53" fmla="*/ 2217351 w 3562865"/>
              <a:gd name="connsiteY53" fmla="*/ 418757 h 1185932"/>
              <a:gd name="connsiteX54" fmla="*/ 2231081 w 3562865"/>
              <a:gd name="connsiteY54" fmla="*/ 480541 h 1185932"/>
              <a:gd name="connsiteX55" fmla="*/ 2251675 w 3562865"/>
              <a:gd name="connsiteY55" fmla="*/ 549189 h 1185932"/>
              <a:gd name="connsiteX56" fmla="*/ 2258540 w 3562865"/>
              <a:gd name="connsiteY56" fmla="*/ 604108 h 1185932"/>
              <a:gd name="connsiteX57" fmla="*/ 2279135 w 3562865"/>
              <a:gd name="connsiteY57" fmla="*/ 1180757 h 1185932"/>
              <a:gd name="connsiteX58" fmla="*/ 2327189 w 3562865"/>
              <a:gd name="connsiteY58" fmla="*/ 1139568 h 1185932"/>
              <a:gd name="connsiteX59" fmla="*/ 2382108 w 3562865"/>
              <a:gd name="connsiteY59" fmla="*/ 1036595 h 1185932"/>
              <a:gd name="connsiteX60" fmla="*/ 2526270 w 3562865"/>
              <a:gd name="connsiteY60" fmla="*/ 823784 h 1185932"/>
              <a:gd name="connsiteX61" fmla="*/ 2677297 w 3562865"/>
              <a:gd name="connsiteY61" fmla="*/ 556054 h 1185932"/>
              <a:gd name="connsiteX62" fmla="*/ 2787135 w 3562865"/>
              <a:gd name="connsiteY62" fmla="*/ 356973 h 1185932"/>
              <a:gd name="connsiteX63" fmla="*/ 2848919 w 3562865"/>
              <a:gd name="connsiteY63" fmla="*/ 254000 h 1185932"/>
              <a:gd name="connsiteX64" fmla="*/ 2924432 w 3562865"/>
              <a:gd name="connsiteY64" fmla="*/ 116703 h 1185932"/>
              <a:gd name="connsiteX65" fmla="*/ 2951892 w 3562865"/>
              <a:gd name="connsiteY65" fmla="*/ 89243 h 1185932"/>
              <a:gd name="connsiteX66" fmla="*/ 2986216 w 3562865"/>
              <a:gd name="connsiteY66" fmla="*/ 68649 h 1185932"/>
              <a:gd name="connsiteX67" fmla="*/ 3082324 w 3562865"/>
              <a:gd name="connsiteY67" fmla="*/ 20595 h 1185932"/>
              <a:gd name="connsiteX68" fmla="*/ 3150973 w 3562865"/>
              <a:gd name="connsiteY68" fmla="*/ 0 h 1185932"/>
              <a:gd name="connsiteX69" fmla="*/ 3247081 w 3562865"/>
              <a:gd name="connsiteY69" fmla="*/ 20595 h 1185932"/>
              <a:gd name="connsiteX70" fmla="*/ 3267675 w 3562865"/>
              <a:gd name="connsiteY70" fmla="*/ 48054 h 1185932"/>
              <a:gd name="connsiteX71" fmla="*/ 3322594 w 3562865"/>
              <a:gd name="connsiteY71" fmla="*/ 178487 h 1185932"/>
              <a:gd name="connsiteX72" fmla="*/ 3329459 w 3562865"/>
              <a:gd name="connsiteY72" fmla="*/ 247135 h 1185932"/>
              <a:gd name="connsiteX73" fmla="*/ 3356919 w 3562865"/>
              <a:gd name="connsiteY73" fmla="*/ 967946 h 1185932"/>
              <a:gd name="connsiteX74" fmla="*/ 3391243 w 3562865"/>
              <a:gd name="connsiteY74" fmla="*/ 947351 h 1185932"/>
              <a:gd name="connsiteX75" fmla="*/ 3432432 w 3562865"/>
              <a:gd name="connsiteY75" fmla="*/ 899297 h 1185932"/>
              <a:gd name="connsiteX76" fmla="*/ 3459892 w 3562865"/>
              <a:gd name="connsiteY76" fmla="*/ 768865 h 1185932"/>
              <a:gd name="connsiteX77" fmla="*/ 3480486 w 3562865"/>
              <a:gd name="connsiteY77" fmla="*/ 686487 h 1185932"/>
              <a:gd name="connsiteX78" fmla="*/ 3494216 w 3562865"/>
              <a:gd name="connsiteY78" fmla="*/ 665892 h 1185932"/>
              <a:gd name="connsiteX79" fmla="*/ 3501081 w 3562865"/>
              <a:gd name="connsiteY79" fmla="*/ 645297 h 1185932"/>
              <a:gd name="connsiteX80" fmla="*/ 3521675 w 3562865"/>
              <a:gd name="connsiteY80" fmla="*/ 624703 h 1185932"/>
              <a:gd name="connsiteX81" fmla="*/ 3542270 w 3562865"/>
              <a:gd name="connsiteY81" fmla="*/ 597243 h 1185932"/>
              <a:gd name="connsiteX82" fmla="*/ 3562865 w 3562865"/>
              <a:gd name="connsiteY82"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441621 w 3562865"/>
              <a:gd name="connsiteY30" fmla="*/ 288324 h 1185932"/>
              <a:gd name="connsiteX31" fmla="*/ 1572054 w 3562865"/>
              <a:gd name="connsiteY31" fmla="*/ 281460 h 1185932"/>
              <a:gd name="connsiteX32" fmla="*/ 1606378 w 3562865"/>
              <a:gd name="connsiteY32" fmla="*/ 363838 h 1185932"/>
              <a:gd name="connsiteX33" fmla="*/ 1633838 w 3562865"/>
              <a:gd name="connsiteY33" fmla="*/ 480541 h 1185932"/>
              <a:gd name="connsiteX34" fmla="*/ 1640702 w 3562865"/>
              <a:gd name="connsiteY34" fmla="*/ 659027 h 1185932"/>
              <a:gd name="connsiteX35" fmla="*/ 1654432 w 3562865"/>
              <a:gd name="connsiteY35" fmla="*/ 686487 h 1185932"/>
              <a:gd name="connsiteX36" fmla="*/ 1661297 w 3562865"/>
              <a:gd name="connsiteY36" fmla="*/ 789460 h 1185932"/>
              <a:gd name="connsiteX37" fmla="*/ 1668162 w 3562865"/>
              <a:gd name="connsiteY37" fmla="*/ 810054 h 1185932"/>
              <a:gd name="connsiteX38" fmla="*/ 1695621 w 3562865"/>
              <a:gd name="connsiteY38" fmla="*/ 871838 h 1185932"/>
              <a:gd name="connsiteX39" fmla="*/ 1709351 w 3562865"/>
              <a:gd name="connsiteY39" fmla="*/ 892433 h 1185932"/>
              <a:gd name="connsiteX40" fmla="*/ 1736811 w 3562865"/>
              <a:gd name="connsiteY40" fmla="*/ 899297 h 1185932"/>
              <a:gd name="connsiteX41" fmla="*/ 1778000 w 3562865"/>
              <a:gd name="connsiteY41" fmla="*/ 885568 h 1185932"/>
              <a:gd name="connsiteX42" fmla="*/ 1805459 w 3562865"/>
              <a:gd name="connsiteY42" fmla="*/ 844378 h 1185932"/>
              <a:gd name="connsiteX43" fmla="*/ 1853513 w 3562865"/>
              <a:gd name="connsiteY43" fmla="*/ 755135 h 1185932"/>
              <a:gd name="connsiteX44" fmla="*/ 1894702 w 3562865"/>
              <a:gd name="connsiteY44" fmla="*/ 652162 h 1185932"/>
              <a:gd name="connsiteX45" fmla="*/ 1956486 w 3562865"/>
              <a:gd name="connsiteY45" fmla="*/ 508000 h 1185932"/>
              <a:gd name="connsiteX46" fmla="*/ 1970216 w 3562865"/>
              <a:gd name="connsiteY46" fmla="*/ 343243 h 1185932"/>
              <a:gd name="connsiteX47" fmla="*/ 1977081 w 3562865"/>
              <a:gd name="connsiteY47" fmla="*/ 274595 h 1185932"/>
              <a:gd name="connsiteX48" fmla="*/ 2004540 w 3562865"/>
              <a:gd name="connsiteY48" fmla="*/ 199081 h 1185932"/>
              <a:gd name="connsiteX49" fmla="*/ 2086919 w 3562865"/>
              <a:gd name="connsiteY49" fmla="*/ 205946 h 1185932"/>
              <a:gd name="connsiteX50" fmla="*/ 2107513 w 3562865"/>
              <a:gd name="connsiteY50" fmla="*/ 219676 h 1185932"/>
              <a:gd name="connsiteX51" fmla="*/ 2176162 w 3562865"/>
              <a:gd name="connsiteY51" fmla="*/ 308919 h 1185932"/>
              <a:gd name="connsiteX52" fmla="*/ 2217351 w 3562865"/>
              <a:gd name="connsiteY52" fmla="*/ 418757 h 1185932"/>
              <a:gd name="connsiteX53" fmla="*/ 2231081 w 3562865"/>
              <a:gd name="connsiteY53" fmla="*/ 480541 h 1185932"/>
              <a:gd name="connsiteX54" fmla="*/ 2251675 w 3562865"/>
              <a:gd name="connsiteY54" fmla="*/ 549189 h 1185932"/>
              <a:gd name="connsiteX55" fmla="*/ 2258540 w 3562865"/>
              <a:gd name="connsiteY55" fmla="*/ 604108 h 1185932"/>
              <a:gd name="connsiteX56" fmla="*/ 2279135 w 3562865"/>
              <a:gd name="connsiteY56" fmla="*/ 1180757 h 1185932"/>
              <a:gd name="connsiteX57" fmla="*/ 2327189 w 3562865"/>
              <a:gd name="connsiteY57" fmla="*/ 1139568 h 1185932"/>
              <a:gd name="connsiteX58" fmla="*/ 2382108 w 3562865"/>
              <a:gd name="connsiteY58" fmla="*/ 1036595 h 1185932"/>
              <a:gd name="connsiteX59" fmla="*/ 2526270 w 3562865"/>
              <a:gd name="connsiteY59" fmla="*/ 823784 h 1185932"/>
              <a:gd name="connsiteX60" fmla="*/ 2677297 w 3562865"/>
              <a:gd name="connsiteY60" fmla="*/ 556054 h 1185932"/>
              <a:gd name="connsiteX61" fmla="*/ 2787135 w 3562865"/>
              <a:gd name="connsiteY61" fmla="*/ 356973 h 1185932"/>
              <a:gd name="connsiteX62" fmla="*/ 2848919 w 3562865"/>
              <a:gd name="connsiteY62" fmla="*/ 254000 h 1185932"/>
              <a:gd name="connsiteX63" fmla="*/ 2924432 w 3562865"/>
              <a:gd name="connsiteY63" fmla="*/ 116703 h 1185932"/>
              <a:gd name="connsiteX64" fmla="*/ 2951892 w 3562865"/>
              <a:gd name="connsiteY64" fmla="*/ 89243 h 1185932"/>
              <a:gd name="connsiteX65" fmla="*/ 2986216 w 3562865"/>
              <a:gd name="connsiteY65" fmla="*/ 68649 h 1185932"/>
              <a:gd name="connsiteX66" fmla="*/ 3082324 w 3562865"/>
              <a:gd name="connsiteY66" fmla="*/ 20595 h 1185932"/>
              <a:gd name="connsiteX67" fmla="*/ 3150973 w 3562865"/>
              <a:gd name="connsiteY67" fmla="*/ 0 h 1185932"/>
              <a:gd name="connsiteX68" fmla="*/ 3247081 w 3562865"/>
              <a:gd name="connsiteY68" fmla="*/ 20595 h 1185932"/>
              <a:gd name="connsiteX69" fmla="*/ 3267675 w 3562865"/>
              <a:gd name="connsiteY69" fmla="*/ 48054 h 1185932"/>
              <a:gd name="connsiteX70" fmla="*/ 3322594 w 3562865"/>
              <a:gd name="connsiteY70" fmla="*/ 178487 h 1185932"/>
              <a:gd name="connsiteX71" fmla="*/ 3329459 w 3562865"/>
              <a:gd name="connsiteY71" fmla="*/ 247135 h 1185932"/>
              <a:gd name="connsiteX72" fmla="*/ 3356919 w 3562865"/>
              <a:gd name="connsiteY72" fmla="*/ 967946 h 1185932"/>
              <a:gd name="connsiteX73" fmla="*/ 3391243 w 3562865"/>
              <a:gd name="connsiteY73" fmla="*/ 947351 h 1185932"/>
              <a:gd name="connsiteX74" fmla="*/ 3432432 w 3562865"/>
              <a:gd name="connsiteY74" fmla="*/ 899297 h 1185932"/>
              <a:gd name="connsiteX75" fmla="*/ 3459892 w 3562865"/>
              <a:gd name="connsiteY75" fmla="*/ 768865 h 1185932"/>
              <a:gd name="connsiteX76" fmla="*/ 3480486 w 3562865"/>
              <a:gd name="connsiteY76" fmla="*/ 686487 h 1185932"/>
              <a:gd name="connsiteX77" fmla="*/ 3494216 w 3562865"/>
              <a:gd name="connsiteY77" fmla="*/ 665892 h 1185932"/>
              <a:gd name="connsiteX78" fmla="*/ 3501081 w 3562865"/>
              <a:gd name="connsiteY78" fmla="*/ 645297 h 1185932"/>
              <a:gd name="connsiteX79" fmla="*/ 3521675 w 3562865"/>
              <a:gd name="connsiteY79" fmla="*/ 624703 h 1185932"/>
              <a:gd name="connsiteX80" fmla="*/ 3542270 w 3562865"/>
              <a:gd name="connsiteY80" fmla="*/ 597243 h 1185932"/>
              <a:gd name="connsiteX81" fmla="*/ 3562865 w 3562865"/>
              <a:gd name="connsiteY81"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441621 w 3562865"/>
              <a:gd name="connsiteY30" fmla="*/ 288324 h 1185932"/>
              <a:gd name="connsiteX31" fmla="*/ 1572054 w 3562865"/>
              <a:gd name="connsiteY31" fmla="*/ 281460 h 1185932"/>
              <a:gd name="connsiteX32" fmla="*/ 1606378 w 3562865"/>
              <a:gd name="connsiteY32" fmla="*/ 363838 h 1185932"/>
              <a:gd name="connsiteX33" fmla="*/ 1633838 w 3562865"/>
              <a:gd name="connsiteY33" fmla="*/ 480541 h 1185932"/>
              <a:gd name="connsiteX34" fmla="*/ 1654432 w 3562865"/>
              <a:gd name="connsiteY34" fmla="*/ 686487 h 1185932"/>
              <a:gd name="connsiteX35" fmla="*/ 1661297 w 3562865"/>
              <a:gd name="connsiteY35" fmla="*/ 789460 h 1185932"/>
              <a:gd name="connsiteX36" fmla="*/ 1668162 w 3562865"/>
              <a:gd name="connsiteY36" fmla="*/ 810054 h 1185932"/>
              <a:gd name="connsiteX37" fmla="*/ 1695621 w 3562865"/>
              <a:gd name="connsiteY37" fmla="*/ 871838 h 1185932"/>
              <a:gd name="connsiteX38" fmla="*/ 1709351 w 3562865"/>
              <a:gd name="connsiteY38" fmla="*/ 892433 h 1185932"/>
              <a:gd name="connsiteX39" fmla="*/ 1736811 w 3562865"/>
              <a:gd name="connsiteY39" fmla="*/ 899297 h 1185932"/>
              <a:gd name="connsiteX40" fmla="*/ 1778000 w 3562865"/>
              <a:gd name="connsiteY40" fmla="*/ 885568 h 1185932"/>
              <a:gd name="connsiteX41" fmla="*/ 1805459 w 3562865"/>
              <a:gd name="connsiteY41" fmla="*/ 844378 h 1185932"/>
              <a:gd name="connsiteX42" fmla="*/ 1853513 w 3562865"/>
              <a:gd name="connsiteY42" fmla="*/ 755135 h 1185932"/>
              <a:gd name="connsiteX43" fmla="*/ 1894702 w 3562865"/>
              <a:gd name="connsiteY43" fmla="*/ 652162 h 1185932"/>
              <a:gd name="connsiteX44" fmla="*/ 1956486 w 3562865"/>
              <a:gd name="connsiteY44" fmla="*/ 508000 h 1185932"/>
              <a:gd name="connsiteX45" fmla="*/ 1970216 w 3562865"/>
              <a:gd name="connsiteY45" fmla="*/ 343243 h 1185932"/>
              <a:gd name="connsiteX46" fmla="*/ 1977081 w 3562865"/>
              <a:gd name="connsiteY46" fmla="*/ 274595 h 1185932"/>
              <a:gd name="connsiteX47" fmla="*/ 2004540 w 3562865"/>
              <a:gd name="connsiteY47" fmla="*/ 199081 h 1185932"/>
              <a:gd name="connsiteX48" fmla="*/ 2086919 w 3562865"/>
              <a:gd name="connsiteY48" fmla="*/ 205946 h 1185932"/>
              <a:gd name="connsiteX49" fmla="*/ 2107513 w 3562865"/>
              <a:gd name="connsiteY49" fmla="*/ 219676 h 1185932"/>
              <a:gd name="connsiteX50" fmla="*/ 2176162 w 3562865"/>
              <a:gd name="connsiteY50" fmla="*/ 308919 h 1185932"/>
              <a:gd name="connsiteX51" fmla="*/ 2217351 w 3562865"/>
              <a:gd name="connsiteY51" fmla="*/ 418757 h 1185932"/>
              <a:gd name="connsiteX52" fmla="*/ 2231081 w 3562865"/>
              <a:gd name="connsiteY52" fmla="*/ 480541 h 1185932"/>
              <a:gd name="connsiteX53" fmla="*/ 2251675 w 3562865"/>
              <a:gd name="connsiteY53" fmla="*/ 549189 h 1185932"/>
              <a:gd name="connsiteX54" fmla="*/ 2258540 w 3562865"/>
              <a:gd name="connsiteY54" fmla="*/ 604108 h 1185932"/>
              <a:gd name="connsiteX55" fmla="*/ 2279135 w 3562865"/>
              <a:gd name="connsiteY55" fmla="*/ 1180757 h 1185932"/>
              <a:gd name="connsiteX56" fmla="*/ 2327189 w 3562865"/>
              <a:gd name="connsiteY56" fmla="*/ 1139568 h 1185932"/>
              <a:gd name="connsiteX57" fmla="*/ 2382108 w 3562865"/>
              <a:gd name="connsiteY57" fmla="*/ 1036595 h 1185932"/>
              <a:gd name="connsiteX58" fmla="*/ 2526270 w 3562865"/>
              <a:gd name="connsiteY58" fmla="*/ 823784 h 1185932"/>
              <a:gd name="connsiteX59" fmla="*/ 2677297 w 3562865"/>
              <a:gd name="connsiteY59" fmla="*/ 556054 h 1185932"/>
              <a:gd name="connsiteX60" fmla="*/ 2787135 w 3562865"/>
              <a:gd name="connsiteY60" fmla="*/ 356973 h 1185932"/>
              <a:gd name="connsiteX61" fmla="*/ 2848919 w 3562865"/>
              <a:gd name="connsiteY61" fmla="*/ 254000 h 1185932"/>
              <a:gd name="connsiteX62" fmla="*/ 2924432 w 3562865"/>
              <a:gd name="connsiteY62" fmla="*/ 116703 h 1185932"/>
              <a:gd name="connsiteX63" fmla="*/ 2951892 w 3562865"/>
              <a:gd name="connsiteY63" fmla="*/ 89243 h 1185932"/>
              <a:gd name="connsiteX64" fmla="*/ 2986216 w 3562865"/>
              <a:gd name="connsiteY64" fmla="*/ 68649 h 1185932"/>
              <a:gd name="connsiteX65" fmla="*/ 3082324 w 3562865"/>
              <a:gd name="connsiteY65" fmla="*/ 20595 h 1185932"/>
              <a:gd name="connsiteX66" fmla="*/ 3150973 w 3562865"/>
              <a:gd name="connsiteY66" fmla="*/ 0 h 1185932"/>
              <a:gd name="connsiteX67" fmla="*/ 3247081 w 3562865"/>
              <a:gd name="connsiteY67" fmla="*/ 20595 h 1185932"/>
              <a:gd name="connsiteX68" fmla="*/ 3267675 w 3562865"/>
              <a:gd name="connsiteY68" fmla="*/ 48054 h 1185932"/>
              <a:gd name="connsiteX69" fmla="*/ 3322594 w 3562865"/>
              <a:gd name="connsiteY69" fmla="*/ 178487 h 1185932"/>
              <a:gd name="connsiteX70" fmla="*/ 3329459 w 3562865"/>
              <a:gd name="connsiteY70" fmla="*/ 247135 h 1185932"/>
              <a:gd name="connsiteX71" fmla="*/ 3356919 w 3562865"/>
              <a:gd name="connsiteY71" fmla="*/ 967946 h 1185932"/>
              <a:gd name="connsiteX72" fmla="*/ 3391243 w 3562865"/>
              <a:gd name="connsiteY72" fmla="*/ 947351 h 1185932"/>
              <a:gd name="connsiteX73" fmla="*/ 3432432 w 3562865"/>
              <a:gd name="connsiteY73" fmla="*/ 899297 h 1185932"/>
              <a:gd name="connsiteX74" fmla="*/ 3459892 w 3562865"/>
              <a:gd name="connsiteY74" fmla="*/ 768865 h 1185932"/>
              <a:gd name="connsiteX75" fmla="*/ 3480486 w 3562865"/>
              <a:gd name="connsiteY75" fmla="*/ 686487 h 1185932"/>
              <a:gd name="connsiteX76" fmla="*/ 3494216 w 3562865"/>
              <a:gd name="connsiteY76" fmla="*/ 665892 h 1185932"/>
              <a:gd name="connsiteX77" fmla="*/ 3501081 w 3562865"/>
              <a:gd name="connsiteY77" fmla="*/ 645297 h 1185932"/>
              <a:gd name="connsiteX78" fmla="*/ 3521675 w 3562865"/>
              <a:gd name="connsiteY78" fmla="*/ 624703 h 1185932"/>
              <a:gd name="connsiteX79" fmla="*/ 3542270 w 3562865"/>
              <a:gd name="connsiteY79" fmla="*/ 597243 h 1185932"/>
              <a:gd name="connsiteX80" fmla="*/ 3562865 w 3562865"/>
              <a:gd name="connsiteY80"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06162 w 3562865"/>
              <a:gd name="connsiteY27" fmla="*/ 1125838 h 1185932"/>
              <a:gd name="connsiteX28" fmla="*/ 981675 w 3562865"/>
              <a:gd name="connsiteY28" fmla="*/ 1125838 h 1185932"/>
              <a:gd name="connsiteX29" fmla="*/ 1139567 w 3562865"/>
              <a:gd name="connsiteY29" fmla="*/ 906162 h 1185932"/>
              <a:gd name="connsiteX30" fmla="*/ 1441621 w 3562865"/>
              <a:gd name="connsiteY30" fmla="*/ 288324 h 1185932"/>
              <a:gd name="connsiteX31" fmla="*/ 1572054 w 3562865"/>
              <a:gd name="connsiteY31" fmla="*/ 281460 h 1185932"/>
              <a:gd name="connsiteX32" fmla="*/ 1606378 w 3562865"/>
              <a:gd name="connsiteY32" fmla="*/ 363838 h 1185932"/>
              <a:gd name="connsiteX33" fmla="*/ 1633838 w 3562865"/>
              <a:gd name="connsiteY33" fmla="*/ 480541 h 1185932"/>
              <a:gd name="connsiteX34" fmla="*/ 1654432 w 3562865"/>
              <a:gd name="connsiteY34" fmla="*/ 686487 h 1185932"/>
              <a:gd name="connsiteX35" fmla="*/ 1661297 w 3562865"/>
              <a:gd name="connsiteY35" fmla="*/ 789460 h 1185932"/>
              <a:gd name="connsiteX36" fmla="*/ 1668162 w 3562865"/>
              <a:gd name="connsiteY36" fmla="*/ 810054 h 1185932"/>
              <a:gd name="connsiteX37" fmla="*/ 1695621 w 3562865"/>
              <a:gd name="connsiteY37" fmla="*/ 871838 h 1185932"/>
              <a:gd name="connsiteX38" fmla="*/ 1709351 w 3562865"/>
              <a:gd name="connsiteY38" fmla="*/ 892433 h 1185932"/>
              <a:gd name="connsiteX39" fmla="*/ 1736811 w 3562865"/>
              <a:gd name="connsiteY39" fmla="*/ 899297 h 1185932"/>
              <a:gd name="connsiteX40" fmla="*/ 1778000 w 3562865"/>
              <a:gd name="connsiteY40" fmla="*/ 885568 h 1185932"/>
              <a:gd name="connsiteX41" fmla="*/ 1805459 w 3562865"/>
              <a:gd name="connsiteY41" fmla="*/ 844378 h 1185932"/>
              <a:gd name="connsiteX42" fmla="*/ 1853513 w 3562865"/>
              <a:gd name="connsiteY42" fmla="*/ 755135 h 1185932"/>
              <a:gd name="connsiteX43" fmla="*/ 1956486 w 3562865"/>
              <a:gd name="connsiteY43" fmla="*/ 508000 h 1185932"/>
              <a:gd name="connsiteX44" fmla="*/ 1970216 w 3562865"/>
              <a:gd name="connsiteY44" fmla="*/ 343243 h 1185932"/>
              <a:gd name="connsiteX45" fmla="*/ 1977081 w 3562865"/>
              <a:gd name="connsiteY45" fmla="*/ 274595 h 1185932"/>
              <a:gd name="connsiteX46" fmla="*/ 2004540 w 3562865"/>
              <a:gd name="connsiteY46" fmla="*/ 199081 h 1185932"/>
              <a:gd name="connsiteX47" fmla="*/ 2086919 w 3562865"/>
              <a:gd name="connsiteY47" fmla="*/ 205946 h 1185932"/>
              <a:gd name="connsiteX48" fmla="*/ 2107513 w 3562865"/>
              <a:gd name="connsiteY48" fmla="*/ 219676 h 1185932"/>
              <a:gd name="connsiteX49" fmla="*/ 2176162 w 3562865"/>
              <a:gd name="connsiteY49" fmla="*/ 308919 h 1185932"/>
              <a:gd name="connsiteX50" fmla="*/ 2217351 w 3562865"/>
              <a:gd name="connsiteY50" fmla="*/ 418757 h 1185932"/>
              <a:gd name="connsiteX51" fmla="*/ 2231081 w 3562865"/>
              <a:gd name="connsiteY51" fmla="*/ 480541 h 1185932"/>
              <a:gd name="connsiteX52" fmla="*/ 2251675 w 3562865"/>
              <a:gd name="connsiteY52" fmla="*/ 549189 h 1185932"/>
              <a:gd name="connsiteX53" fmla="*/ 2258540 w 3562865"/>
              <a:gd name="connsiteY53" fmla="*/ 604108 h 1185932"/>
              <a:gd name="connsiteX54" fmla="*/ 2279135 w 3562865"/>
              <a:gd name="connsiteY54" fmla="*/ 1180757 h 1185932"/>
              <a:gd name="connsiteX55" fmla="*/ 2327189 w 3562865"/>
              <a:gd name="connsiteY55" fmla="*/ 1139568 h 1185932"/>
              <a:gd name="connsiteX56" fmla="*/ 2382108 w 3562865"/>
              <a:gd name="connsiteY56" fmla="*/ 1036595 h 1185932"/>
              <a:gd name="connsiteX57" fmla="*/ 2526270 w 3562865"/>
              <a:gd name="connsiteY57" fmla="*/ 823784 h 1185932"/>
              <a:gd name="connsiteX58" fmla="*/ 2677297 w 3562865"/>
              <a:gd name="connsiteY58" fmla="*/ 556054 h 1185932"/>
              <a:gd name="connsiteX59" fmla="*/ 2787135 w 3562865"/>
              <a:gd name="connsiteY59" fmla="*/ 356973 h 1185932"/>
              <a:gd name="connsiteX60" fmla="*/ 2848919 w 3562865"/>
              <a:gd name="connsiteY60" fmla="*/ 254000 h 1185932"/>
              <a:gd name="connsiteX61" fmla="*/ 2924432 w 3562865"/>
              <a:gd name="connsiteY61" fmla="*/ 116703 h 1185932"/>
              <a:gd name="connsiteX62" fmla="*/ 2951892 w 3562865"/>
              <a:gd name="connsiteY62" fmla="*/ 89243 h 1185932"/>
              <a:gd name="connsiteX63" fmla="*/ 2986216 w 3562865"/>
              <a:gd name="connsiteY63" fmla="*/ 68649 h 1185932"/>
              <a:gd name="connsiteX64" fmla="*/ 3082324 w 3562865"/>
              <a:gd name="connsiteY64" fmla="*/ 20595 h 1185932"/>
              <a:gd name="connsiteX65" fmla="*/ 3150973 w 3562865"/>
              <a:gd name="connsiteY65" fmla="*/ 0 h 1185932"/>
              <a:gd name="connsiteX66" fmla="*/ 3247081 w 3562865"/>
              <a:gd name="connsiteY66" fmla="*/ 20595 h 1185932"/>
              <a:gd name="connsiteX67" fmla="*/ 3267675 w 3562865"/>
              <a:gd name="connsiteY67" fmla="*/ 48054 h 1185932"/>
              <a:gd name="connsiteX68" fmla="*/ 3322594 w 3562865"/>
              <a:gd name="connsiteY68" fmla="*/ 178487 h 1185932"/>
              <a:gd name="connsiteX69" fmla="*/ 3329459 w 3562865"/>
              <a:gd name="connsiteY69" fmla="*/ 247135 h 1185932"/>
              <a:gd name="connsiteX70" fmla="*/ 3356919 w 3562865"/>
              <a:gd name="connsiteY70" fmla="*/ 967946 h 1185932"/>
              <a:gd name="connsiteX71" fmla="*/ 3391243 w 3562865"/>
              <a:gd name="connsiteY71" fmla="*/ 947351 h 1185932"/>
              <a:gd name="connsiteX72" fmla="*/ 3432432 w 3562865"/>
              <a:gd name="connsiteY72" fmla="*/ 899297 h 1185932"/>
              <a:gd name="connsiteX73" fmla="*/ 3459892 w 3562865"/>
              <a:gd name="connsiteY73" fmla="*/ 768865 h 1185932"/>
              <a:gd name="connsiteX74" fmla="*/ 3480486 w 3562865"/>
              <a:gd name="connsiteY74" fmla="*/ 686487 h 1185932"/>
              <a:gd name="connsiteX75" fmla="*/ 3494216 w 3562865"/>
              <a:gd name="connsiteY75" fmla="*/ 665892 h 1185932"/>
              <a:gd name="connsiteX76" fmla="*/ 3501081 w 3562865"/>
              <a:gd name="connsiteY76" fmla="*/ 645297 h 1185932"/>
              <a:gd name="connsiteX77" fmla="*/ 3521675 w 3562865"/>
              <a:gd name="connsiteY77" fmla="*/ 624703 h 1185932"/>
              <a:gd name="connsiteX78" fmla="*/ 3542270 w 3562865"/>
              <a:gd name="connsiteY78" fmla="*/ 597243 h 1185932"/>
              <a:gd name="connsiteX79" fmla="*/ 3562865 w 3562865"/>
              <a:gd name="connsiteY79"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899297 w 3562865"/>
              <a:gd name="connsiteY26" fmla="*/ 1105243 h 1185932"/>
              <a:gd name="connsiteX27" fmla="*/ 981675 w 3562865"/>
              <a:gd name="connsiteY27" fmla="*/ 1125838 h 1185932"/>
              <a:gd name="connsiteX28" fmla="*/ 1139567 w 3562865"/>
              <a:gd name="connsiteY28" fmla="*/ 906162 h 1185932"/>
              <a:gd name="connsiteX29" fmla="*/ 1441621 w 3562865"/>
              <a:gd name="connsiteY29" fmla="*/ 288324 h 1185932"/>
              <a:gd name="connsiteX30" fmla="*/ 1572054 w 3562865"/>
              <a:gd name="connsiteY30" fmla="*/ 281460 h 1185932"/>
              <a:gd name="connsiteX31" fmla="*/ 1606378 w 3562865"/>
              <a:gd name="connsiteY31" fmla="*/ 363838 h 1185932"/>
              <a:gd name="connsiteX32" fmla="*/ 1633838 w 3562865"/>
              <a:gd name="connsiteY32" fmla="*/ 480541 h 1185932"/>
              <a:gd name="connsiteX33" fmla="*/ 1654432 w 3562865"/>
              <a:gd name="connsiteY33" fmla="*/ 686487 h 1185932"/>
              <a:gd name="connsiteX34" fmla="*/ 1661297 w 3562865"/>
              <a:gd name="connsiteY34" fmla="*/ 789460 h 1185932"/>
              <a:gd name="connsiteX35" fmla="*/ 1668162 w 3562865"/>
              <a:gd name="connsiteY35" fmla="*/ 810054 h 1185932"/>
              <a:gd name="connsiteX36" fmla="*/ 1695621 w 3562865"/>
              <a:gd name="connsiteY36" fmla="*/ 871838 h 1185932"/>
              <a:gd name="connsiteX37" fmla="*/ 1709351 w 3562865"/>
              <a:gd name="connsiteY37" fmla="*/ 892433 h 1185932"/>
              <a:gd name="connsiteX38" fmla="*/ 1736811 w 3562865"/>
              <a:gd name="connsiteY38" fmla="*/ 899297 h 1185932"/>
              <a:gd name="connsiteX39" fmla="*/ 1778000 w 3562865"/>
              <a:gd name="connsiteY39" fmla="*/ 885568 h 1185932"/>
              <a:gd name="connsiteX40" fmla="*/ 1805459 w 3562865"/>
              <a:gd name="connsiteY40" fmla="*/ 844378 h 1185932"/>
              <a:gd name="connsiteX41" fmla="*/ 1853513 w 3562865"/>
              <a:gd name="connsiteY41" fmla="*/ 755135 h 1185932"/>
              <a:gd name="connsiteX42" fmla="*/ 1956486 w 3562865"/>
              <a:gd name="connsiteY42" fmla="*/ 508000 h 1185932"/>
              <a:gd name="connsiteX43" fmla="*/ 1970216 w 3562865"/>
              <a:gd name="connsiteY43" fmla="*/ 343243 h 1185932"/>
              <a:gd name="connsiteX44" fmla="*/ 1977081 w 3562865"/>
              <a:gd name="connsiteY44" fmla="*/ 274595 h 1185932"/>
              <a:gd name="connsiteX45" fmla="*/ 2004540 w 3562865"/>
              <a:gd name="connsiteY45" fmla="*/ 199081 h 1185932"/>
              <a:gd name="connsiteX46" fmla="*/ 2086919 w 3562865"/>
              <a:gd name="connsiteY46" fmla="*/ 205946 h 1185932"/>
              <a:gd name="connsiteX47" fmla="*/ 2107513 w 3562865"/>
              <a:gd name="connsiteY47" fmla="*/ 219676 h 1185932"/>
              <a:gd name="connsiteX48" fmla="*/ 2176162 w 3562865"/>
              <a:gd name="connsiteY48" fmla="*/ 308919 h 1185932"/>
              <a:gd name="connsiteX49" fmla="*/ 2217351 w 3562865"/>
              <a:gd name="connsiteY49" fmla="*/ 418757 h 1185932"/>
              <a:gd name="connsiteX50" fmla="*/ 2231081 w 3562865"/>
              <a:gd name="connsiteY50" fmla="*/ 480541 h 1185932"/>
              <a:gd name="connsiteX51" fmla="*/ 2251675 w 3562865"/>
              <a:gd name="connsiteY51" fmla="*/ 549189 h 1185932"/>
              <a:gd name="connsiteX52" fmla="*/ 2258540 w 3562865"/>
              <a:gd name="connsiteY52" fmla="*/ 604108 h 1185932"/>
              <a:gd name="connsiteX53" fmla="*/ 2279135 w 3562865"/>
              <a:gd name="connsiteY53" fmla="*/ 1180757 h 1185932"/>
              <a:gd name="connsiteX54" fmla="*/ 2327189 w 3562865"/>
              <a:gd name="connsiteY54" fmla="*/ 1139568 h 1185932"/>
              <a:gd name="connsiteX55" fmla="*/ 2382108 w 3562865"/>
              <a:gd name="connsiteY55" fmla="*/ 1036595 h 1185932"/>
              <a:gd name="connsiteX56" fmla="*/ 2526270 w 3562865"/>
              <a:gd name="connsiteY56" fmla="*/ 823784 h 1185932"/>
              <a:gd name="connsiteX57" fmla="*/ 2677297 w 3562865"/>
              <a:gd name="connsiteY57" fmla="*/ 556054 h 1185932"/>
              <a:gd name="connsiteX58" fmla="*/ 2787135 w 3562865"/>
              <a:gd name="connsiteY58" fmla="*/ 356973 h 1185932"/>
              <a:gd name="connsiteX59" fmla="*/ 2848919 w 3562865"/>
              <a:gd name="connsiteY59" fmla="*/ 254000 h 1185932"/>
              <a:gd name="connsiteX60" fmla="*/ 2924432 w 3562865"/>
              <a:gd name="connsiteY60" fmla="*/ 116703 h 1185932"/>
              <a:gd name="connsiteX61" fmla="*/ 2951892 w 3562865"/>
              <a:gd name="connsiteY61" fmla="*/ 89243 h 1185932"/>
              <a:gd name="connsiteX62" fmla="*/ 2986216 w 3562865"/>
              <a:gd name="connsiteY62" fmla="*/ 68649 h 1185932"/>
              <a:gd name="connsiteX63" fmla="*/ 3082324 w 3562865"/>
              <a:gd name="connsiteY63" fmla="*/ 20595 h 1185932"/>
              <a:gd name="connsiteX64" fmla="*/ 3150973 w 3562865"/>
              <a:gd name="connsiteY64" fmla="*/ 0 h 1185932"/>
              <a:gd name="connsiteX65" fmla="*/ 3247081 w 3562865"/>
              <a:gd name="connsiteY65" fmla="*/ 20595 h 1185932"/>
              <a:gd name="connsiteX66" fmla="*/ 3267675 w 3562865"/>
              <a:gd name="connsiteY66" fmla="*/ 48054 h 1185932"/>
              <a:gd name="connsiteX67" fmla="*/ 3322594 w 3562865"/>
              <a:gd name="connsiteY67" fmla="*/ 178487 h 1185932"/>
              <a:gd name="connsiteX68" fmla="*/ 3329459 w 3562865"/>
              <a:gd name="connsiteY68" fmla="*/ 247135 h 1185932"/>
              <a:gd name="connsiteX69" fmla="*/ 3356919 w 3562865"/>
              <a:gd name="connsiteY69" fmla="*/ 967946 h 1185932"/>
              <a:gd name="connsiteX70" fmla="*/ 3391243 w 3562865"/>
              <a:gd name="connsiteY70" fmla="*/ 947351 h 1185932"/>
              <a:gd name="connsiteX71" fmla="*/ 3432432 w 3562865"/>
              <a:gd name="connsiteY71" fmla="*/ 899297 h 1185932"/>
              <a:gd name="connsiteX72" fmla="*/ 3459892 w 3562865"/>
              <a:gd name="connsiteY72" fmla="*/ 768865 h 1185932"/>
              <a:gd name="connsiteX73" fmla="*/ 3480486 w 3562865"/>
              <a:gd name="connsiteY73" fmla="*/ 686487 h 1185932"/>
              <a:gd name="connsiteX74" fmla="*/ 3494216 w 3562865"/>
              <a:gd name="connsiteY74" fmla="*/ 665892 h 1185932"/>
              <a:gd name="connsiteX75" fmla="*/ 3501081 w 3562865"/>
              <a:gd name="connsiteY75" fmla="*/ 645297 h 1185932"/>
              <a:gd name="connsiteX76" fmla="*/ 3521675 w 3562865"/>
              <a:gd name="connsiteY76" fmla="*/ 624703 h 1185932"/>
              <a:gd name="connsiteX77" fmla="*/ 3542270 w 3562865"/>
              <a:gd name="connsiteY77" fmla="*/ 597243 h 1185932"/>
              <a:gd name="connsiteX78" fmla="*/ 3562865 w 3562865"/>
              <a:gd name="connsiteY78"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878702 w 3562865"/>
              <a:gd name="connsiteY25" fmla="*/ 1050324 h 1185932"/>
              <a:gd name="connsiteX26" fmla="*/ 981675 w 3562865"/>
              <a:gd name="connsiteY26" fmla="*/ 1125838 h 1185932"/>
              <a:gd name="connsiteX27" fmla="*/ 1139567 w 3562865"/>
              <a:gd name="connsiteY27" fmla="*/ 906162 h 1185932"/>
              <a:gd name="connsiteX28" fmla="*/ 1441621 w 3562865"/>
              <a:gd name="connsiteY28" fmla="*/ 288324 h 1185932"/>
              <a:gd name="connsiteX29" fmla="*/ 1572054 w 3562865"/>
              <a:gd name="connsiteY29" fmla="*/ 281460 h 1185932"/>
              <a:gd name="connsiteX30" fmla="*/ 1606378 w 3562865"/>
              <a:gd name="connsiteY30" fmla="*/ 363838 h 1185932"/>
              <a:gd name="connsiteX31" fmla="*/ 1633838 w 3562865"/>
              <a:gd name="connsiteY31" fmla="*/ 480541 h 1185932"/>
              <a:gd name="connsiteX32" fmla="*/ 1654432 w 3562865"/>
              <a:gd name="connsiteY32" fmla="*/ 686487 h 1185932"/>
              <a:gd name="connsiteX33" fmla="*/ 1661297 w 3562865"/>
              <a:gd name="connsiteY33" fmla="*/ 789460 h 1185932"/>
              <a:gd name="connsiteX34" fmla="*/ 1668162 w 3562865"/>
              <a:gd name="connsiteY34" fmla="*/ 810054 h 1185932"/>
              <a:gd name="connsiteX35" fmla="*/ 1695621 w 3562865"/>
              <a:gd name="connsiteY35" fmla="*/ 871838 h 1185932"/>
              <a:gd name="connsiteX36" fmla="*/ 1709351 w 3562865"/>
              <a:gd name="connsiteY36" fmla="*/ 892433 h 1185932"/>
              <a:gd name="connsiteX37" fmla="*/ 1736811 w 3562865"/>
              <a:gd name="connsiteY37" fmla="*/ 899297 h 1185932"/>
              <a:gd name="connsiteX38" fmla="*/ 1778000 w 3562865"/>
              <a:gd name="connsiteY38" fmla="*/ 885568 h 1185932"/>
              <a:gd name="connsiteX39" fmla="*/ 1805459 w 3562865"/>
              <a:gd name="connsiteY39" fmla="*/ 844378 h 1185932"/>
              <a:gd name="connsiteX40" fmla="*/ 1853513 w 3562865"/>
              <a:gd name="connsiteY40" fmla="*/ 755135 h 1185932"/>
              <a:gd name="connsiteX41" fmla="*/ 1956486 w 3562865"/>
              <a:gd name="connsiteY41" fmla="*/ 508000 h 1185932"/>
              <a:gd name="connsiteX42" fmla="*/ 1970216 w 3562865"/>
              <a:gd name="connsiteY42" fmla="*/ 343243 h 1185932"/>
              <a:gd name="connsiteX43" fmla="*/ 1977081 w 3562865"/>
              <a:gd name="connsiteY43" fmla="*/ 274595 h 1185932"/>
              <a:gd name="connsiteX44" fmla="*/ 2004540 w 3562865"/>
              <a:gd name="connsiteY44" fmla="*/ 199081 h 1185932"/>
              <a:gd name="connsiteX45" fmla="*/ 2086919 w 3562865"/>
              <a:gd name="connsiteY45" fmla="*/ 205946 h 1185932"/>
              <a:gd name="connsiteX46" fmla="*/ 2107513 w 3562865"/>
              <a:gd name="connsiteY46" fmla="*/ 219676 h 1185932"/>
              <a:gd name="connsiteX47" fmla="*/ 2176162 w 3562865"/>
              <a:gd name="connsiteY47" fmla="*/ 308919 h 1185932"/>
              <a:gd name="connsiteX48" fmla="*/ 2217351 w 3562865"/>
              <a:gd name="connsiteY48" fmla="*/ 418757 h 1185932"/>
              <a:gd name="connsiteX49" fmla="*/ 2231081 w 3562865"/>
              <a:gd name="connsiteY49" fmla="*/ 480541 h 1185932"/>
              <a:gd name="connsiteX50" fmla="*/ 2251675 w 3562865"/>
              <a:gd name="connsiteY50" fmla="*/ 549189 h 1185932"/>
              <a:gd name="connsiteX51" fmla="*/ 2258540 w 3562865"/>
              <a:gd name="connsiteY51" fmla="*/ 604108 h 1185932"/>
              <a:gd name="connsiteX52" fmla="*/ 2279135 w 3562865"/>
              <a:gd name="connsiteY52" fmla="*/ 1180757 h 1185932"/>
              <a:gd name="connsiteX53" fmla="*/ 2327189 w 3562865"/>
              <a:gd name="connsiteY53" fmla="*/ 1139568 h 1185932"/>
              <a:gd name="connsiteX54" fmla="*/ 2382108 w 3562865"/>
              <a:gd name="connsiteY54" fmla="*/ 1036595 h 1185932"/>
              <a:gd name="connsiteX55" fmla="*/ 2526270 w 3562865"/>
              <a:gd name="connsiteY55" fmla="*/ 823784 h 1185932"/>
              <a:gd name="connsiteX56" fmla="*/ 2677297 w 3562865"/>
              <a:gd name="connsiteY56" fmla="*/ 556054 h 1185932"/>
              <a:gd name="connsiteX57" fmla="*/ 2787135 w 3562865"/>
              <a:gd name="connsiteY57" fmla="*/ 356973 h 1185932"/>
              <a:gd name="connsiteX58" fmla="*/ 2848919 w 3562865"/>
              <a:gd name="connsiteY58" fmla="*/ 254000 h 1185932"/>
              <a:gd name="connsiteX59" fmla="*/ 2924432 w 3562865"/>
              <a:gd name="connsiteY59" fmla="*/ 116703 h 1185932"/>
              <a:gd name="connsiteX60" fmla="*/ 2951892 w 3562865"/>
              <a:gd name="connsiteY60" fmla="*/ 89243 h 1185932"/>
              <a:gd name="connsiteX61" fmla="*/ 2986216 w 3562865"/>
              <a:gd name="connsiteY61" fmla="*/ 68649 h 1185932"/>
              <a:gd name="connsiteX62" fmla="*/ 3082324 w 3562865"/>
              <a:gd name="connsiteY62" fmla="*/ 20595 h 1185932"/>
              <a:gd name="connsiteX63" fmla="*/ 3150973 w 3562865"/>
              <a:gd name="connsiteY63" fmla="*/ 0 h 1185932"/>
              <a:gd name="connsiteX64" fmla="*/ 3247081 w 3562865"/>
              <a:gd name="connsiteY64" fmla="*/ 20595 h 1185932"/>
              <a:gd name="connsiteX65" fmla="*/ 3267675 w 3562865"/>
              <a:gd name="connsiteY65" fmla="*/ 48054 h 1185932"/>
              <a:gd name="connsiteX66" fmla="*/ 3322594 w 3562865"/>
              <a:gd name="connsiteY66" fmla="*/ 178487 h 1185932"/>
              <a:gd name="connsiteX67" fmla="*/ 3329459 w 3562865"/>
              <a:gd name="connsiteY67" fmla="*/ 247135 h 1185932"/>
              <a:gd name="connsiteX68" fmla="*/ 3356919 w 3562865"/>
              <a:gd name="connsiteY68" fmla="*/ 967946 h 1185932"/>
              <a:gd name="connsiteX69" fmla="*/ 3391243 w 3562865"/>
              <a:gd name="connsiteY69" fmla="*/ 947351 h 1185932"/>
              <a:gd name="connsiteX70" fmla="*/ 3432432 w 3562865"/>
              <a:gd name="connsiteY70" fmla="*/ 899297 h 1185932"/>
              <a:gd name="connsiteX71" fmla="*/ 3459892 w 3562865"/>
              <a:gd name="connsiteY71" fmla="*/ 768865 h 1185932"/>
              <a:gd name="connsiteX72" fmla="*/ 3480486 w 3562865"/>
              <a:gd name="connsiteY72" fmla="*/ 686487 h 1185932"/>
              <a:gd name="connsiteX73" fmla="*/ 3494216 w 3562865"/>
              <a:gd name="connsiteY73" fmla="*/ 665892 h 1185932"/>
              <a:gd name="connsiteX74" fmla="*/ 3501081 w 3562865"/>
              <a:gd name="connsiteY74" fmla="*/ 645297 h 1185932"/>
              <a:gd name="connsiteX75" fmla="*/ 3521675 w 3562865"/>
              <a:gd name="connsiteY75" fmla="*/ 624703 h 1185932"/>
              <a:gd name="connsiteX76" fmla="*/ 3542270 w 3562865"/>
              <a:gd name="connsiteY76" fmla="*/ 597243 h 1185932"/>
              <a:gd name="connsiteX77" fmla="*/ 3562865 w 3562865"/>
              <a:gd name="connsiteY77"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851243 w 3562865"/>
              <a:gd name="connsiteY24" fmla="*/ 940487 h 1185932"/>
              <a:gd name="connsiteX25" fmla="*/ 981675 w 3562865"/>
              <a:gd name="connsiteY25" fmla="*/ 1125838 h 1185932"/>
              <a:gd name="connsiteX26" fmla="*/ 1139567 w 3562865"/>
              <a:gd name="connsiteY26" fmla="*/ 906162 h 1185932"/>
              <a:gd name="connsiteX27" fmla="*/ 1441621 w 3562865"/>
              <a:gd name="connsiteY27" fmla="*/ 288324 h 1185932"/>
              <a:gd name="connsiteX28" fmla="*/ 1572054 w 3562865"/>
              <a:gd name="connsiteY28" fmla="*/ 281460 h 1185932"/>
              <a:gd name="connsiteX29" fmla="*/ 1606378 w 3562865"/>
              <a:gd name="connsiteY29" fmla="*/ 363838 h 1185932"/>
              <a:gd name="connsiteX30" fmla="*/ 1633838 w 3562865"/>
              <a:gd name="connsiteY30" fmla="*/ 480541 h 1185932"/>
              <a:gd name="connsiteX31" fmla="*/ 1654432 w 3562865"/>
              <a:gd name="connsiteY31" fmla="*/ 686487 h 1185932"/>
              <a:gd name="connsiteX32" fmla="*/ 1661297 w 3562865"/>
              <a:gd name="connsiteY32" fmla="*/ 789460 h 1185932"/>
              <a:gd name="connsiteX33" fmla="*/ 1668162 w 3562865"/>
              <a:gd name="connsiteY33" fmla="*/ 810054 h 1185932"/>
              <a:gd name="connsiteX34" fmla="*/ 1695621 w 3562865"/>
              <a:gd name="connsiteY34" fmla="*/ 871838 h 1185932"/>
              <a:gd name="connsiteX35" fmla="*/ 1709351 w 3562865"/>
              <a:gd name="connsiteY35" fmla="*/ 892433 h 1185932"/>
              <a:gd name="connsiteX36" fmla="*/ 1736811 w 3562865"/>
              <a:gd name="connsiteY36" fmla="*/ 899297 h 1185932"/>
              <a:gd name="connsiteX37" fmla="*/ 1778000 w 3562865"/>
              <a:gd name="connsiteY37" fmla="*/ 885568 h 1185932"/>
              <a:gd name="connsiteX38" fmla="*/ 1805459 w 3562865"/>
              <a:gd name="connsiteY38" fmla="*/ 844378 h 1185932"/>
              <a:gd name="connsiteX39" fmla="*/ 1853513 w 3562865"/>
              <a:gd name="connsiteY39" fmla="*/ 755135 h 1185932"/>
              <a:gd name="connsiteX40" fmla="*/ 1956486 w 3562865"/>
              <a:gd name="connsiteY40" fmla="*/ 508000 h 1185932"/>
              <a:gd name="connsiteX41" fmla="*/ 1970216 w 3562865"/>
              <a:gd name="connsiteY41" fmla="*/ 343243 h 1185932"/>
              <a:gd name="connsiteX42" fmla="*/ 1977081 w 3562865"/>
              <a:gd name="connsiteY42" fmla="*/ 274595 h 1185932"/>
              <a:gd name="connsiteX43" fmla="*/ 2004540 w 3562865"/>
              <a:gd name="connsiteY43" fmla="*/ 199081 h 1185932"/>
              <a:gd name="connsiteX44" fmla="*/ 2086919 w 3562865"/>
              <a:gd name="connsiteY44" fmla="*/ 205946 h 1185932"/>
              <a:gd name="connsiteX45" fmla="*/ 2107513 w 3562865"/>
              <a:gd name="connsiteY45" fmla="*/ 219676 h 1185932"/>
              <a:gd name="connsiteX46" fmla="*/ 2176162 w 3562865"/>
              <a:gd name="connsiteY46" fmla="*/ 308919 h 1185932"/>
              <a:gd name="connsiteX47" fmla="*/ 2217351 w 3562865"/>
              <a:gd name="connsiteY47" fmla="*/ 418757 h 1185932"/>
              <a:gd name="connsiteX48" fmla="*/ 2231081 w 3562865"/>
              <a:gd name="connsiteY48" fmla="*/ 480541 h 1185932"/>
              <a:gd name="connsiteX49" fmla="*/ 2251675 w 3562865"/>
              <a:gd name="connsiteY49" fmla="*/ 549189 h 1185932"/>
              <a:gd name="connsiteX50" fmla="*/ 2258540 w 3562865"/>
              <a:gd name="connsiteY50" fmla="*/ 604108 h 1185932"/>
              <a:gd name="connsiteX51" fmla="*/ 2279135 w 3562865"/>
              <a:gd name="connsiteY51" fmla="*/ 1180757 h 1185932"/>
              <a:gd name="connsiteX52" fmla="*/ 2327189 w 3562865"/>
              <a:gd name="connsiteY52" fmla="*/ 1139568 h 1185932"/>
              <a:gd name="connsiteX53" fmla="*/ 2382108 w 3562865"/>
              <a:gd name="connsiteY53" fmla="*/ 1036595 h 1185932"/>
              <a:gd name="connsiteX54" fmla="*/ 2526270 w 3562865"/>
              <a:gd name="connsiteY54" fmla="*/ 823784 h 1185932"/>
              <a:gd name="connsiteX55" fmla="*/ 2677297 w 3562865"/>
              <a:gd name="connsiteY55" fmla="*/ 556054 h 1185932"/>
              <a:gd name="connsiteX56" fmla="*/ 2787135 w 3562865"/>
              <a:gd name="connsiteY56" fmla="*/ 356973 h 1185932"/>
              <a:gd name="connsiteX57" fmla="*/ 2848919 w 3562865"/>
              <a:gd name="connsiteY57" fmla="*/ 254000 h 1185932"/>
              <a:gd name="connsiteX58" fmla="*/ 2924432 w 3562865"/>
              <a:gd name="connsiteY58" fmla="*/ 116703 h 1185932"/>
              <a:gd name="connsiteX59" fmla="*/ 2951892 w 3562865"/>
              <a:gd name="connsiteY59" fmla="*/ 89243 h 1185932"/>
              <a:gd name="connsiteX60" fmla="*/ 2986216 w 3562865"/>
              <a:gd name="connsiteY60" fmla="*/ 68649 h 1185932"/>
              <a:gd name="connsiteX61" fmla="*/ 3082324 w 3562865"/>
              <a:gd name="connsiteY61" fmla="*/ 20595 h 1185932"/>
              <a:gd name="connsiteX62" fmla="*/ 3150973 w 3562865"/>
              <a:gd name="connsiteY62" fmla="*/ 0 h 1185932"/>
              <a:gd name="connsiteX63" fmla="*/ 3247081 w 3562865"/>
              <a:gd name="connsiteY63" fmla="*/ 20595 h 1185932"/>
              <a:gd name="connsiteX64" fmla="*/ 3267675 w 3562865"/>
              <a:gd name="connsiteY64" fmla="*/ 48054 h 1185932"/>
              <a:gd name="connsiteX65" fmla="*/ 3322594 w 3562865"/>
              <a:gd name="connsiteY65" fmla="*/ 178487 h 1185932"/>
              <a:gd name="connsiteX66" fmla="*/ 3329459 w 3562865"/>
              <a:gd name="connsiteY66" fmla="*/ 247135 h 1185932"/>
              <a:gd name="connsiteX67" fmla="*/ 3356919 w 3562865"/>
              <a:gd name="connsiteY67" fmla="*/ 967946 h 1185932"/>
              <a:gd name="connsiteX68" fmla="*/ 3391243 w 3562865"/>
              <a:gd name="connsiteY68" fmla="*/ 947351 h 1185932"/>
              <a:gd name="connsiteX69" fmla="*/ 3432432 w 3562865"/>
              <a:gd name="connsiteY69" fmla="*/ 899297 h 1185932"/>
              <a:gd name="connsiteX70" fmla="*/ 3459892 w 3562865"/>
              <a:gd name="connsiteY70" fmla="*/ 768865 h 1185932"/>
              <a:gd name="connsiteX71" fmla="*/ 3480486 w 3562865"/>
              <a:gd name="connsiteY71" fmla="*/ 686487 h 1185932"/>
              <a:gd name="connsiteX72" fmla="*/ 3494216 w 3562865"/>
              <a:gd name="connsiteY72" fmla="*/ 665892 h 1185932"/>
              <a:gd name="connsiteX73" fmla="*/ 3501081 w 3562865"/>
              <a:gd name="connsiteY73" fmla="*/ 645297 h 1185932"/>
              <a:gd name="connsiteX74" fmla="*/ 3521675 w 3562865"/>
              <a:gd name="connsiteY74" fmla="*/ 624703 h 1185932"/>
              <a:gd name="connsiteX75" fmla="*/ 3542270 w 3562865"/>
              <a:gd name="connsiteY75" fmla="*/ 597243 h 1185932"/>
              <a:gd name="connsiteX76" fmla="*/ 3562865 w 3562865"/>
              <a:gd name="connsiteY76"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39567 w 3562865"/>
              <a:gd name="connsiteY25" fmla="*/ 906162 h 1185932"/>
              <a:gd name="connsiteX26" fmla="*/ 1441621 w 3562865"/>
              <a:gd name="connsiteY26" fmla="*/ 288324 h 1185932"/>
              <a:gd name="connsiteX27" fmla="*/ 1572054 w 3562865"/>
              <a:gd name="connsiteY27" fmla="*/ 281460 h 1185932"/>
              <a:gd name="connsiteX28" fmla="*/ 1606378 w 3562865"/>
              <a:gd name="connsiteY28" fmla="*/ 363838 h 1185932"/>
              <a:gd name="connsiteX29" fmla="*/ 1633838 w 3562865"/>
              <a:gd name="connsiteY29" fmla="*/ 480541 h 1185932"/>
              <a:gd name="connsiteX30" fmla="*/ 1654432 w 3562865"/>
              <a:gd name="connsiteY30" fmla="*/ 686487 h 1185932"/>
              <a:gd name="connsiteX31" fmla="*/ 1661297 w 3562865"/>
              <a:gd name="connsiteY31" fmla="*/ 789460 h 1185932"/>
              <a:gd name="connsiteX32" fmla="*/ 1668162 w 3562865"/>
              <a:gd name="connsiteY32" fmla="*/ 810054 h 1185932"/>
              <a:gd name="connsiteX33" fmla="*/ 1695621 w 3562865"/>
              <a:gd name="connsiteY33" fmla="*/ 871838 h 1185932"/>
              <a:gd name="connsiteX34" fmla="*/ 1709351 w 3562865"/>
              <a:gd name="connsiteY34" fmla="*/ 892433 h 1185932"/>
              <a:gd name="connsiteX35" fmla="*/ 1736811 w 3562865"/>
              <a:gd name="connsiteY35" fmla="*/ 899297 h 1185932"/>
              <a:gd name="connsiteX36" fmla="*/ 1778000 w 3562865"/>
              <a:gd name="connsiteY36" fmla="*/ 885568 h 1185932"/>
              <a:gd name="connsiteX37" fmla="*/ 1805459 w 3562865"/>
              <a:gd name="connsiteY37" fmla="*/ 844378 h 1185932"/>
              <a:gd name="connsiteX38" fmla="*/ 1853513 w 3562865"/>
              <a:gd name="connsiteY38" fmla="*/ 755135 h 1185932"/>
              <a:gd name="connsiteX39" fmla="*/ 1956486 w 3562865"/>
              <a:gd name="connsiteY39" fmla="*/ 508000 h 1185932"/>
              <a:gd name="connsiteX40" fmla="*/ 1970216 w 3562865"/>
              <a:gd name="connsiteY40" fmla="*/ 343243 h 1185932"/>
              <a:gd name="connsiteX41" fmla="*/ 1977081 w 3562865"/>
              <a:gd name="connsiteY41" fmla="*/ 274595 h 1185932"/>
              <a:gd name="connsiteX42" fmla="*/ 2004540 w 3562865"/>
              <a:gd name="connsiteY42" fmla="*/ 199081 h 1185932"/>
              <a:gd name="connsiteX43" fmla="*/ 2086919 w 3562865"/>
              <a:gd name="connsiteY43" fmla="*/ 205946 h 1185932"/>
              <a:gd name="connsiteX44" fmla="*/ 2107513 w 3562865"/>
              <a:gd name="connsiteY44" fmla="*/ 219676 h 1185932"/>
              <a:gd name="connsiteX45" fmla="*/ 2176162 w 3562865"/>
              <a:gd name="connsiteY45" fmla="*/ 308919 h 1185932"/>
              <a:gd name="connsiteX46" fmla="*/ 2217351 w 3562865"/>
              <a:gd name="connsiteY46" fmla="*/ 418757 h 1185932"/>
              <a:gd name="connsiteX47" fmla="*/ 2231081 w 3562865"/>
              <a:gd name="connsiteY47" fmla="*/ 480541 h 1185932"/>
              <a:gd name="connsiteX48" fmla="*/ 2251675 w 3562865"/>
              <a:gd name="connsiteY48" fmla="*/ 549189 h 1185932"/>
              <a:gd name="connsiteX49" fmla="*/ 2258540 w 3562865"/>
              <a:gd name="connsiteY49" fmla="*/ 604108 h 1185932"/>
              <a:gd name="connsiteX50" fmla="*/ 2279135 w 3562865"/>
              <a:gd name="connsiteY50" fmla="*/ 1180757 h 1185932"/>
              <a:gd name="connsiteX51" fmla="*/ 2327189 w 3562865"/>
              <a:gd name="connsiteY51" fmla="*/ 1139568 h 1185932"/>
              <a:gd name="connsiteX52" fmla="*/ 2382108 w 3562865"/>
              <a:gd name="connsiteY52" fmla="*/ 1036595 h 1185932"/>
              <a:gd name="connsiteX53" fmla="*/ 2526270 w 3562865"/>
              <a:gd name="connsiteY53" fmla="*/ 823784 h 1185932"/>
              <a:gd name="connsiteX54" fmla="*/ 2677297 w 3562865"/>
              <a:gd name="connsiteY54" fmla="*/ 556054 h 1185932"/>
              <a:gd name="connsiteX55" fmla="*/ 2787135 w 3562865"/>
              <a:gd name="connsiteY55" fmla="*/ 356973 h 1185932"/>
              <a:gd name="connsiteX56" fmla="*/ 2848919 w 3562865"/>
              <a:gd name="connsiteY56" fmla="*/ 254000 h 1185932"/>
              <a:gd name="connsiteX57" fmla="*/ 2924432 w 3562865"/>
              <a:gd name="connsiteY57" fmla="*/ 116703 h 1185932"/>
              <a:gd name="connsiteX58" fmla="*/ 2951892 w 3562865"/>
              <a:gd name="connsiteY58" fmla="*/ 89243 h 1185932"/>
              <a:gd name="connsiteX59" fmla="*/ 2986216 w 3562865"/>
              <a:gd name="connsiteY59" fmla="*/ 68649 h 1185932"/>
              <a:gd name="connsiteX60" fmla="*/ 3082324 w 3562865"/>
              <a:gd name="connsiteY60" fmla="*/ 20595 h 1185932"/>
              <a:gd name="connsiteX61" fmla="*/ 3150973 w 3562865"/>
              <a:gd name="connsiteY61" fmla="*/ 0 h 1185932"/>
              <a:gd name="connsiteX62" fmla="*/ 3247081 w 3562865"/>
              <a:gd name="connsiteY62" fmla="*/ 20595 h 1185932"/>
              <a:gd name="connsiteX63" fmla="*/ 3267675 w 3562865"/>
              <a:gd name="connsiteY63" fmla="*/ 48054 h 1185932"/>
              <a:gd name="connsiteX64" fmla="*/ 3322594 w 3562865"/>
              <a:gd name="connsiteY64" fmla="*/ 178487 h 1185932"/>
              <a:gd name="connsiteX65" fmla="*/ 3329459 w 3562865"/>
              <a:gd name="connsiteY65" fmla="*/ 247135 h 1185932"/>
              <a:gd name="connsiteX66" fmla="*/ 3356919 w 3562865"/>
              <a:gd name="connsiteY66" fmla="*/ 967946 h 1185932"/>
              <a:gd name="connsiteX67" fmla="*/ 3391243 w 3562865"/>
              <a:gd name="connsiteY67" fmla="*/ 947351 h 1185932"/>
              <a:gd name="connsiteX68" fmla="*/ 3432432 w 3562865"/>
              <a:gd name="connsiteY68" fmla="*/ 899297 h 1185932"/>
              <a:gd name="connsiteX69" fmla="*/ 3459892 w 3562865"/>
              <a:gd name="connsiteY69" fmla="*/ 768865 h 1185932"/>
              <a:gd name="connsiteX70" fmla="*/ 3480486 w 3562865"/>
              <a:gd name="connsiteY70" fmla="*/ 686487 h 1185932"/>
              <a:gd name="connsiteX71" fmla="*/ 3494216 w 3562865"/>
              <a:gd name="connsiteY71" fmla="*/ 665892 h 1185932"/>
              <a:gd name="connsiteX72" fmla="*/ 3501081 w 3562865"/>
              <a:gd name="connsiteY72" fmla="*/ 645297 h 1185932"/>
              <a:gd name="connsiteX73" fmla="*/ 3521675 w 3562865"/>
              <a:gd name="connsiteY73" fmla="*/ 624703 h 1185932"/>
              <a:gd name="connsiteX74" fmla="*/ 3542270 w 3562865"/>
              <a:gd name="connsiteY74" fmla="*/ 597243 h 1185932"/>
              <a:gd name="connsiteX75" fmla="*/ 3562865 w 3562865"/>
              <a:gd name="connsiteY75"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39567 w 3562865"/>
              <a:gd name="connsiteY25" fmla="*/ 906162 h 1185932"/>
              <a:gd name="connsiteX26" fmla="*/ 1441621 w 3562865"/>
              <a:gd name="connsiteY26" fmla="*/ 288324 h 1185932"/>
              <a:gd name="connsiteX27" fmla="*/ 1572054 w 3562865"/>
              <a:gd name="connsiteY27" fmla="*/ 281460 h 1185932"/>
              <a:gd name="connsiteX28" fmla="*/ 1606378 w 3562865"/>
              <a:gd name="connsiteY28" fmla="*/ 363838 h 1185932"/>
              <a:gd name="connsiteX29" fmla="*/ 1633838 w 3562865"/>
              <a:gd name="connsiteY29" fmla="*/ 480541 h 1185932"/>
              <a:gd name="connsiteX30" fmla="*/ 1654432 w 3562865"/>
              <a:gd name="connsiteY30" fmla="*/ 686487 h 1185932"/>
              <a:gd name="connsiteX31" fmla="*/ 1661297 w 3562865"/>
              <a:gd name="connsiteY31" fmla="*/ 789460 h 1185932"/>
              <a:gd name="connsiteX32" fmla="*/ 1668162 w 3562865"/>
              <a:gd name="connsiteY32" fmla="*/ 810054 h 1185932"/>
              <a:gd name="connsiteX33" fmla="*/ 1695621 w 3562865"/>
              <a:gd name="connsiteY33" fmla="*/ 871838 h 1185932"/>
              <a:gd name="connsiteX34" fmla="*/ 1709351 w 3562865"/>
              <a:gd name="connsiteY34" fmla="*/ 892433 h 1185932"/>
              <a:gd name="connsiteX35" fmla="*/ 1736811 w 3562865"/>
              <a:gd name="connsiteY35" fmla="*/ 899297 h 1185932"/>
              <a:gd name="connsiteX36" fmla="*/ 1778000 w 3562865"/>
              <a:gd name="connsiteY36" fmla="*/ 885568 h 1185932"/>
              <a:gd name="connsiteX37" fmla="*/ 1805459 w 3562865"/>
              <a:gd name="connsiteY37" fmla="*/ 844378 h 1185932"/>
              <a:gd name="connsiteX38" fmla="*/ 1853513 w 3562865"/>
              <a:gd name="connsiteY38" fmla="*/ 755135 h 1185932"/>
              <a:gd name="connsiteX39" fmla="*/ 1956486 w 3562865"/>
              <a:gd name="connsiteY39" fmla="*/ 508000 h 1185932"/>
              <a:gd name="connsiteX40" fmla="*/ 1970216 w 3562865"/>
              <a:gd name="connsiteY40" fmla="*/ 343243 h 1185932"/>
              <a:gd name="connsiteX41" fmla="*/ 1977081 w 3562865"/>
              <a:gd name="connsiteY41" fmla="*/ 274595 h 1185932"/>
              <a:gd name="connsiteX42" fmla="*/ 2004540 w 3562865"/>
              <a:gd name="connsiteY42" fmla="*/ 199081 h 1185932"/>
              <a:gd name="connsiteX43" fmla="*/ 2086919 w 3562865"/>
              <a:gd name="connsiteY43" fmla="*/ 205946 h 1185932"/>
              <a:gd name="connsiteX44" fmla="*/ 2107513 w 3562865"/>
              <a:gd name="connsiteY44" fmla="*/ 219676 h 1185932"/>
              <a:gd name="connsiteX45" fmla="*/ 2176162 w 3562865"/>
              <a:gd name="connsiteY45" fmla="*/ 308919 h 1185932"/>
              <a:gd name="connsiteX46" fmla="*/ 2217351 w 3562865"/>
              <a:gd name="connsiteY46" fmla="*/ 418757 h 1185932"/>
              <a:gd name="connsiteX47" fmla="*/ 2231081 w 3562865"/>
              <a:gd name="connsiteY47" fmla="*/ 480541 h 1185932"/>
              <a:gd name="connsiteX48" fmla="*/ 2251675 w 3562865"/>
              <a:gd name="connsiteY48" fmla="*/ 549189 h 1185932"/>
              <a:gd name="connsiteX49" fmla="*/ 2258540 w 3562865"/>
              <a:gd name="connsiteY49" fmla="*/ 604108 h 1185932"/>
              <a:gd name="connsiteX50" fmla="*/ 2279135 w 3562865"/>
              <a:gd name="connsiteY50" fmla="*/ 1180757 h 1185932"/>
              <a:gd name="connsiteX51" fmla="*/ 2327189 w 3562865"/>
              <a:gd name="connsiteY51" fmla="*/ 1139568 h 1185932"/>
              <a:gd name="connsiteX52" fmla="*/ 2382108 w 3562865"/>
              <a:gd name="connsiteY52" fmla="*/ 1036595 h 1185932"/>
              <a:gd name="connsiteX53" fmla="*/ 2526270 w 3562865"/>
              <a:gd name="connsiteY53" fmla="*/ 823784 h 1185932"/>
              <a:gd name="connsiteX54" fmla="*/ 2677297 w 3562865"/>
              <a:gd name="connsiteY54" fmla="*/ 556054 h 1185932"/>
              <a:gd name="connsiteX55" fmla="*/ 2787135 w 3562865"/>
              <a:gd name="connsiteY55" fmla="*/ 356973 h 1185932"/>
              <a:gd name="connsiteX56" fmla="*/ 2848919 w 3562865"/>
              <a:gd name="connsiteY56" fmla="*/ 254000 h 1185932"/>
              <a:gd name="connsiteX57" fmla="*/ 2924432 w 3562865"/>
              <a:gd name="connsiteY57" fmla="*/ 116703 h 1185932"/>
              <a:gd name="connsiteX58" fmla="*/ 2951892 w 3562865"/>
              <a:gd name="connsiteY58" fmla="*/ 89243 h 1185932"/>
              <a:gd name="connsiteX59" fmla="*/ 2986216 w 3562865"/>
              <a:gd name="connsiteY59" fmla="*/ 68649 h 1185932"/>
              <a:gd name="connsiteX60" fmla="*/ 3082324 w 3562865"/>
              <a:gd name="connsiteY60" fmla="*/ 20595 h 1185932"/>
              <a:gd name="connsiteX61" fmla="*/ 3150973 w 3562865"/>
              <a:gd name="connsiteY61" fmla="*/ 0 h 1185932"/>
              <a:gd name="connsiteX62" fmla="*/ 3247081 w 3562865"/>
              <a:gd name="connsiteY62" fmla="*/ 20595 h 1185932"/>
              <a:gd name="connsiteX63" fmla="*/ 3267675 w 3562865"/>
              <a:gd name="connsiteY63" fmla="*/ 48054 h 1185932"/>
              <a:gd name="connsiteX64" fmla="*/ 3322594 w 3562865"/>
              <a:gd name="connsiteY64" fmla="*/ 178487 h 1185932"/>
              <a:gd name="connsiteX65" fmla="*/ 3329459 w 3562865"/>
              <a:gd name="connsiteY65" fmla="*/ 247135 h 1185932"/>
              <a:gd name="connsiteX66" fmla="*/ 3356919 w 3562865"/>
              <a:gd name="connsiteY66" fmla="*/ 967946 h 1185932"/>
              <a:gd name="connsiteX67" fmla="*/ 3391243 w 3562865"/>
              <a:gd name="connsiteY67" fmla="*/ 947351 h 1185932"/>
              <a:gd name="connsiteX68" fmla="*/ 3432432 w 3562865"/>
              <a:gd name="connsiteY68" fmla="*/ 899297 h 1185932"/>
              <a:gd name="connsiteX69" fmla="*/ 3459892 w 3562865"/>
              <a:gd name="connsiteY69" fmla="*/ 768865 h 1185932"/>
              <a:gd name="connsiteX70" fmla="*/ 3480486 w 3562865"/>
              <a:gd name="connsiteY70" fmla="*/ 686487 h 1185932"/>
              <a:gd name="connsiteX71" fmla="*/ 3494216 w 3562865"/>
              <a:gd name="connsiteY71" fmla="*/ 665892 h 1185932"/>
              <a:gd name="connsiteX72" fmla="*/ 3501081 w 3562865"/>
              <a:gd name="connsiteY72" fmla="*/ 645297 h 1185932"/>
              <a:gd name="connsiteX73" fmla="*/ 3521675 w 3562865"/>
              <a:gd name="connsiteY73" fmla="*/ 624703 h 1185932"/>
              <a:gd name="connsiteX74" fmla="*/ 3542270 w 3562865"/>
              <a:gd name="connsiteY74" fmla="*/ 597243 h 1185932"/>
              <a:gd name="connsiteX75" fmla="*/ 3562865 w 3562865"/>
              <a:gd name="connsiteY75"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39567 w 3562865"/>
              <a:gd name="connsiteY25" fmla="*/ 906162 h 1185932"/>
              <a:gd name="connsiteX26" fmla="*/ 1441621 w 3562865"/>
              <a:gd name="connsiteY26" fmla="*/ 288324 h 1185932"/>
              <a:gd name="connsiteX27" fmla="*/ 1572054 w 3562865"/>
              <a:gd name="connsiteY27" fmla="*/ 281460 h 1185932"/>
              <a:gd name="connsiteX28" fmla="*/ 1606378 w 3562865"/>
              <a:gd name="connsiteY28" fmla="*/ 363838 h 1185932"/>
              <a:gd name="connsiteX29" fmla="*/ 1633838 w 3562865"/>
              <a:gd name="connsiteY29" fmla="*/ 480541 h 1185932"/>
              <a:gd name="connsiteX30" fmla="*/ 1654432 w 3562865"/>
              <a:gd name="connsiteY30" fmla="*/ 686487 h 1185932"/>
              <a:gd name="connsiteX31" fmla="*/ 1661297 w 3562865"/>
              <a:gd name="connsiteY31" fmla="*/ 789460 h 1185932"/>
              <a:gd name="connsiteX32" fmla="*/ 1668162 w 3562865"/>
              <a:gd name="connsiteY32" fmla="*/ 810054 h 1185932"/>
              <a:gd name="connsiteX33" fmla="*/ 1695621 w 3562865"/>
              <a:gd name="connsiteY33" fmla="*/ 871838 h 1185932"/>
              <a:gd name="connsiteX34" fmla="*/ 1709351 w 3562865"/>
              <a:gd name="connsiteY34" fmla="*/ 892433 h 1185932"/>
              <a:gd name="connsiteX35" fmla="*/ 1736811 w 3562865"/>
              <a:gd name="connsiteY35" fmla="*/ 899297 h 1185932"/>
              <a:gd name="connsiteX36" fmla="*/ 1778000 w 3562865"/>
              <a:gd name="connsiteY36" fmla="*/ 885568 h 1185932"/>
              <a:gd name="connsiteX37" fmla="*/ 1805459 w 3562865"/>
              <a:gd name="connsiteY37" fmla="*/ 844378 h 1185932"/>
              <a:gd name="connsiteX38" fmla="*/ 1853513 w 3562865"/>
              <a:gd name="connsiteY38" fmla="*/ 755135 h 1185932"/>
              <a:gd name="connsiteX39" fmla="*/ 1956486 w 3562865"/>
              <a:gd name="connsiteY39" fmla="*/ 508000 h 1185932"/>
              <a:gd name="connsiteX40" fmla="*/ 1970216 w 3562865"/>
              <a:gd name="connsiteY40" fmla="*/ 343243 h 1185932"/>
              <a:gd name="connsiteX41" fmla="*/ 1977081 w 3562865"/>
              <a:gd name="connsiteY41" fmla="*/ 274595 h 1185932"/>
              <a:gd name="connsiteX42" fmla="*/ 2004540 w 3562865"/>
              <a:gd name="connsiteY42" fmla="*/ 199081 h 1185932"/>
              <a:gd name="connsiteX43" fmla="*/ 2086919 w 3562865"/>
              <a:gd name="connsiteY43" fmla="*/ 205946 h 1185932"/>
              <a:gd name="connsiteX44" fmla="*/ 2107513 w 3562865"/>
              <a:gd name="connsiteY44" fmla="*/ 219676 h 1185932"/>
              <a:gd name="connsiteX45" fmla="*/ 2176162 w 3562865"/>
              <a:gd name="connsiteY45" fmla="*/ 308919 h 1185932"/>
              <a:gd name="connsiteX46" fmla="*/ 2217351 w 3562865"/>
              <a:gd name="connsiteY46" fmla="*/ 418757 h 1185932"/>
              <a:gd name="connsiteX47" fmla="*/ 2231081 w 3562865"/>
              <a:gd name="connsiteY47" fmla="*/ 480541 h 1185932"/>
              <a:gd name="connsiteX48" fmla="*/ 2251675 w 3562865"/>
              <a:gd name="connsiteY48" fmla="*/ 549189 h 1185932"/>
              <a:gd name="connsiteX49" fmla="*/ 2258540 w 3562865"/>
              <a:gd name="connsiteY49" fmla="*/ 604108 h 1185932"/>
              <a:gd name="connsiteX50" fmla="*/ 2279135 w 3562865"/>
              <a:gd name="connsiteY50" fmla="*/ 1180757 h 1185932"/>
              <a:gd name="connsiteX51" fmla="*/ 2327189 w 3562865"/>
              <a:gd name="connsiteY51" fmla="*/ 1139568 h 1185932"/>
              <a:gd name="connsiteX52" fmla="*/ 2382108 w 3562865"/>
              <a:gd name="connsiteY52" fmla="*/ 1036595 h 1185932"/>
              <a:gd name="connsiteX53" fmla="*/ 2526270 w 3562865"/>
              <a:gd name="connsiteY53" fmla="*/ 823784 h 1185932"/>
              <a:gd name="connsiteX54" fmla="*/ 2677297 w 3562865"/>
              <a:gd name="connsiteY54" fmla="*/ 556054 h 1185932"/>
              <a:gd name="connsiteX55" fmla="*/ 2787135 w 3562865"/>
              <a:gd name="connsiteY55" fmla="*/ 356973 h 1185932"/>
              <a:gd name="connsiteX56" fmla="*/ 2848919 w 3562865"/>
              <a:gd name="connsiteY56" fmla="*/ 254000 h 1185932"/>
              <a:gd name="connsiteX57" fmla="*/ 2924432 w 3562865"/>
              <a:gd name="connsiteY57" fmla="*/ 116703 h 1185932"/>
              <a:gd name="connsiteX58" fmla="*/ 2951892 w 3562865"/>
              <a:gd name="connsiteY58" fmla="*/ 89243 h 1185932"/>
              <a:gd name="connsiteX59" fmla="*/ 2986216 w 3562865"/>
              <a:gd name="connsiteY59" fmla="*/ 68649 h 1185932"/>
              <a:gd name="connsiteX60" fmla="*/ 3082324 w 3562865"/>
              <a:gd name="connsiteY60" fmla="*/ 20595 h 1185932"/>
              <a:gd name="connsiteX61" fmla="*/ 3150973 w 3562865"/>
              <a:gd name="connsiteY61" fmla="*/ 0 h 1185932"/>
              <a:gd name="connsiteX62" fmla="*/ 3247081 w 3562865"/>
              <a:gd name="connsiteY62" fmla="*/ 20595 h 1185932"/>
              <a:gd name="connsiteX63" fmla="*/ 3267675 w 3562865"/>
              <a:gd name="connsiteY63" fmla="*/ 48054 h 1185932"/>
              <a:gd name="connsiteX64" fmla="*/ 3322594 w 3562865"/>
              <a:gd name="connsiteY64" fmla="*/ 178487 h 1185932"/>
              <a:gd name="connsiteX65" fmla="*/ 3329459 w 3562865"/>
              <a:gd name="connsiteY65" fmla="*/ 247135 h 1185932"/>
              <a:gd name="connsiteX66" fmla="*/ 3356919 w 3562865"/>
              <a:gd name="connsiteY66" fmla="*/ 967946 h 1185932"/>
              <a:gd name="connsiteX67" fmla="*/ 3391243 w 3562865"/>
              <a:gd name="connsiteY67" fmla="*/ 947351 h 1185932"/>
              <a:gd name="connsiteX68" fmla="*/ 3432432 w 3562865"/>
              <a:gd name="connsiteY68" fmla="*/ 899297 h 1185932"/>
              <a:gd name="connsiteX69" fmla="*/ 3459892 w 3562865"/>
              <a:gd name="connsiteY69" fmla="*/ 768865 h 1185932"/>
              <a:gd name="connsiteX70" fmla="*/ 3480486 w 3562865"/>
              <a:gd name="connsiteY70" fmla="*/ 686487 h 1185932"/>
              <a:gd name="connsiteX71" fmla="*/ 3494216 w 3562865"/>
              <a:gd name="connsiteY71" fmla="*/ 665892 h 1185932"/>
              <a:gd name="connsiteX72" fmla="*/ 3501081 w 3562865"/>
              <a:gd name="connsiteY72" fmla="*/ 645297 h 1185932"/>
              <a:gd name="connsiteX73" fmla="*/ 3521675 w 3562865"/>
              <a:gd name="connsiteY73" fmla="*/ 624703 h 1185932"/>
              <a:gd name="connsiteX74" fmla="*/ 3542270 w 3562865"/>
              <a:gd name="connsiteY74" fmla="*/ 597243 h 1185932"/>
              <a:gd name="connsiteX75" fmla="*/ 3562865 w 3562865"/>
              <a:gd name="connsiteY75"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41621 w 3562865"/>
              <a:gd name="connsiteY26" fmla="*/ 288324 h 1185932"/>
              <a:gd name="connsiteX27" fmla="*/ 1572054 w 3562865"/>
              <a:gd name="connsiteY27" fmla="*/ 281460 h 1185932"/>
              <a:gd name="connsiteX28" fmla="*/ 1606378 w 3562865"/>
              <a:gd name="connsiteY28" fmla="*/ 363838 h 1185932"/>
              <a:gd name="connsiteX29" fmla="*/ 1633838 w 3562865"/>
              <a:gd name="connsiteY29" fmla="*/ 480541 h 1185932"/>
              <a:gd name="connsiteX30" fmla="*/ 1654432 w 3562865"/>
              <a:gd name="connsiteY30" fmla="*/ 686487 h 1185932"/>
              <a:gd name="connsiteX31" fmla="*/ 1661297 w 3562865"/>
              <a:gd name="connsiteY31" fmla="*/ 789460 h 1185932"/>
              <a:gd name="connsiteX32" fmla="*/ 1668162 w 3562865"/>
              <a:gd name="connsiteY32" fmla="*/ 810054 h 1185932"/>
              <a:gd name="connsiteX33" fmla="*/ 1695621 w 3562865"/>
              <a:gd name="connsiteY33" fmla="*/ 871838 h 1185932"/>
              <a:gd name="connsiteX34" fmla="*/ 1709351 w 3562865"/>
              <a:gd name="connsiteY34" fmla="*/ 892433 h 1185932"/>
              <a:gd name="connsiteX35" fmla="*/ 1736811 w 3562865"/>
              <a:gd name="connsiteY35" fmla="*/ 899297 h 1185932"/>
              <a:gd name="connsiteX36" fmla="*/ 1778000 w 3562865"/>
              <a:gd name="connsiteY36" fmla="*/ 885568 h 1185932"/>
              <a:gd name="connsiteX37" fmla="*/ 1805459 w 3562865"/>
              <a:gd name="connsiteY37" fmla="*/ 844378 h 1185932"/>
              <a:gd name="connsiteX38" fmla="*/ 1853513 w 3562865"/>
              <a:gd name="connsiteY38" fmla="*/ 755135 h 1185932"/>
              <a:gd name="connsiteX39" fmla="*/ 1956486 w 3562865"/>
              <a:gd name="connsiteY39" fmla="*/ 508000 h 1185932"/>
              <a:gd name="connsiteX40" fmla="*/ 1970216 w 3562865"/>
              <a:gd name="connsiteY40" fmla="*/ 343243 h 1185932"/>
              <a:gd name="connsiteX41" fmla="*/ 1977081 w 3562865"/>
              <a:gd name="connsiteY41" fmla="*/ 274595 h 1185932"/>
              <a:gd name="connsiteX42" fmla="*/ 2004540 w 3562865"/>
              <a:gd name="connsiteY42" fmla="*/ 199081 h 1185932"/>
              <a:gd name="connsiteX43" fmla="*/ 2086919 w 3562865"/>
              <a:gd name="connsiteY43" fmla="*/ 205946 h 1185932"/>
              <a:gd name="connsiteX44" fmla="*/ 2107513 w 3562865"/>
              <a:gd name="connsiteY44" fmla="*/ 219676 h 1185932"/>
              <a:gd name="connsiteX45" fmla="*/ 2176162 w 3562865"/>
              <a:gd name="connsiteY45" fmla="*/ 308919 h 1185932"/>
              <a:gd name="connsiteX46" fmla="*/ 2217351 w 3562865"/>
              <a:gd name="connsiteY46" fmla="*/ 418757 h 1185932"/>
              <a:gd name="connsiteX47" fmla="*/ 2231081 w 3562865"/>
              <a:gd name="connsiteY47" fmla="*/ 480541 h 1185932"/>
              <a:gd name="connsiteX48" fmla="*/ 2251675 w 3562865"/>
              <a:gd name="connsiteY48" fmla="*/ 549189 h 1185932"/>
              <a:gd name="connsiteX49" fmla="*/ 2258540 w 3562865"/>
              <a:gd name="connsiteY49" fmla="*/ 604108 h 1185932"/>
              <a:gd name="connsiteX50" fmla="*/ 2279135 w 3562865"/>
              <a:gd name="connsiteY50" fmla="*/ 1180757 h 1185932"/>
              <a:gd name="connsiteX51" fmla="*/ 2327189 w 3562865"/>
              <a:gd name="connsiteY51" fmla="*/ 1139568 h 1185932"/>
              <a:gd name="connsiteX52" fmla="*/ 2382108 w 3562865"/>
              <a:gd name="connsiteY52" fmla="*/ 1036595 h 1185932"/>
              <a:gd name="connsiteX53" fmla="*/ 2526270 w 3562865"/>
              <a:gd name="connsiteY53" fmla="*/ 823784 h 1185932"/>
              <a:gd name="connsiteX54" fmla="*/ 2677297 w 3562865"/>
              <a:gd name="connsiteY54" fmla="*/ 556054 h 1185932"/>
              <a:gd name="connsiteX55" fmla="*/ 2787135 w 3562865"/>
              <a:gd name="connsiteY55" fmla="*/ 356973 h 1185932"/>
              <a:gd name="connsiteX56" fmla="*/ 2848919 w 3562865"/>
              <a:gd name="connsiteY56" fmla="*/ 254000 h 1185932"/>
              <a:gd name="connsiteX57" fmla="*/ 2924432 w 3562865"/>
              <a:gd name="connsiteY57" fmla="*/ 116703 h 1185932"/>
              <a:gd name="connsiteX58" fmla="*/ 2951892 w 3562865"/>
              <a:gd name="connsiteY58" fmla="*/ 89243 h 1185932"/>
              <a:gd name="connsiteX59" fmla="*/ 2986216 w 3562865"/>
              <a:gd name="connsiteY59" fmla="*/ 68649 h 1185932"/>
              <a:gd name="connsiteX60" fmla="*/ 3082324 w 3562865"/>
              <a:gd name="connsiteY60" fmla="*/ 20595 h 1185932"/>
              <a:gd name="connsiteX61" fmla="*/ 3150973 w 3562865"/>
              <a:gd name="connsiteY61" fmla="*/ 0 h 1185932"/>
              <a:gd name="connsiteX62" fmla="*/ 3247081 w 3562865"/>
              <a:gd name="connsiteY62" fmla="*/ 20595 h 1185932"/>
              <a:gd name="connsiteX63" fmla="*/ 3267675 w 3562865"/>
              <a:gd name="connsiteY63" fmla="*/ 48054 h 1185932"/>
              <a:gd name="connsiteX64" fmla="*/ 3322594 w 3562865"/>
              <a:gd name="connsiteY64" fmla="*/ 178487 h 1185932"/>
              <a:gd name="connsiteX65" fmla="*/ 3329459 w 3562865"/>
              <a:gd name="connsiteY65" fmla="*/ 247135 h 1185932"/>
              <a:gd name="connsiteX66" fmla="*/ 3356919 w 3562865"/>
              <a:gd name="connsiteY66" fmla="*/ 967946 h 1185932"/>
              <a:gd name="connsiteX67" fmla="*/ 3391243 w 3562865"/>
              <a:gd name="connsiteY67" fmla="*/ 947351 h 1185932"/>
              <a:gd name="connsiteX68" fmla="*/ 3432432 w 3562865"/>
              <a:gd name="connsiteY68" fmla="*/ 899297 h 1185932"/>
              <a:gd name="connsiteX69" fmla="*/ 3459892 w 3562865"/>
              <a:gd name="connsiteY69" fmla="*/ 768865 h 1185932"/>
              <a:gd name="connsiteX70" fmla="*/ 3480486 w 3562865"/>
              <a:gd name="connsiteY70" fmla="*/ 686487 h 1185932"/>
              <a:gd name="connsiteX71" fmla="*/ 3494216 w 3562865"/>
              <a:gd name="connsiteY71" fmla="*/ 665892 h 1185932"/>
              <a:gd name="connsiteX72" fmla="*/ 3501081 w 3562865"/>
              <a:gd name="connsiteY72" fmla="*/ 645297 h 1185932"/>
              <a:gd name="connsiteX73" fmla="*/ 3521675 w 3562865"/>
              <a:gd name="connsiteY73" fmla="*/ 624703 h 1185932"/>
              <a:gd name="connsiteX74" fmla="*/ 3542270 w 3562865"/>
              <a:gd name="connsiteY74" fmla="*/ 597243 h 1185932"/>
              <a:gd name="connsiteX75" fmla="*/ 3562865 w 3562865"/>
              <a:gd name="connsiteY75"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41621 w 3562865"/>
              <a:gd name="connsiteY26" fmla="*/ 288324 h 1185932"/>
              <a:gd name="connsiteX27" fmla="*/ 1572054 w 3562865"/>
              <a:gd name="connsiteY27" fmla="*/ 281460 h 1185932"/>
              <a:gd name="connsiteX28" fmla="*/ 1606378 w 3562865"/>
              <a:gd name="connsiteY28" fmla="*/ 363838 h 1185932"/>
              <a:gd name="connsiteX29" fmla="*/ 1654432 w 3562865"/>
              <a:gd name="connsiteY29" fmla="*/ 686487 h 1185932"/>
              <a:gd name="connsiteX30" fmla="*/ 1661297 w 3562865"/>
              <a:gd name="connsiteY30" fmla="*/ 789460 h 1185932"/>
              <a:gd name="connsiteX31" fmla="*/ 1668162 w 3562865"/>
              <a:gd name="connsiteY31" fmla="*/ 810054 h 1185932"/>
              <a:gd name="connsiteX32" fmla="*/ 1695621 w 3562865"/>
              <a:gd name="connsiteY32" fmla="*/ 871838 h 1185932"/>
              <a:gd name="connsiteX33" fmla="*/ 1709351 w 3562865"/>
              <a:gd name="connsiteY33" fmla="*/ 892433 h 1185932"/>
              <a:gd name="connsiteX34" fmla="*/ 1736811 w 3562865"/>
              <a:gd name="connsiteY34" fmla="*/ 899297 h 1185932"/>
              <a:gd name="connsiteX35" fmla="*/ 1778000 w 3562865"/>
              <a:gd name="connsiteY35" fmla="*/ 885568 h 1185932"/>
              <a:gd name="connsiteX36" fmla="*/ 1805459 w 3562865"/>
              <a:gd name="connsiteY36" fmla="*/ 844378 h 1185932"/>
              <a:gd name="connsiteX37" fmla="*/ 1853513 w 3562865"/>
              <a:gd name="connsiteY37" fmla="*/ 755135 h 1185932"/>
              <a:gd name="connsiteX38" fmla="*/ 1956486 w 3562865"/>
              <a:gd name="connsiteY38" fmla="*/ 508000 h 1185932"/>
              <a:gd name="connsiteX39" fmla="*/ 1970216 w 3562865"/>
              <a:gd name="connsiteY39" fmla="*/ 343243 h 1185932"/>
              <a:gd name="connsiteX40" fmla="*/ 1977081 w 3562865"/>
              <a:gd name="connsiteY40" fmla="*/ 274595 h 1185932"/>
              <a:gd name="connsiteX41" fmla="*/ 2004540 w 3562865"/>
              <a:gd name="connsiteY41" fmla="*/ 199081 h 1185932"/>
              <a:gd name="connsiteX42" fmla="*/ 2086919 w 3562865"/>
              <a:gd name="connsiteY42" fmla="*/ 205946 h 1185932"/>
              <a:gd name="connsiteX43" fmla="*/ 2107513 w 3562865"/>
              <a:gd name="connsiteY43" fmla="*/ 219676 h 1185932"/>
              <a:gd name="connsiteX44" fmla="*/ 2176162 w 3562865"/>
              <a:gd name="connsiteY44" fmla="*/ 308919 h 1185932"/>
              <a:gd name="connsiteX45" fmla="*/ 2217351 w 3562865"/>
              <a:gd name="connsiteY45" fmla="*/ 418757 h 1185932"/>
              <a:gd name="connsiteX46" fmla="*/ 2231081 w 3562865"/>
              <a:gd name="connsiteY46" fmla="*/ 480541 h 1185932"/>
              <a:gd name="connsiteX47" fmla="*/ 2251675 w 3562865"/>
              <a:gd name="connsiteY47" fmla="*/ 549189 h 1185932"/>
              <a:gd name="connsiteX48" fmla="*/ 2258540 w 3562865"/>
              <a:gd name="connsiteY48" fmla="*/ 604108 h 1185932"/>
              <a:gd name="connsiteX49" fmla="*/ 2279135 w 3562865"/>
              <a:gd name="connsiteY49" fmla="*/ 1180757 h 1185932"/>
              <a:gd name="connsiteX50" fmla="*/ 2327189 w 3562865"/>
              <a:gd name="connsiteY50" fmla="*/ 1139568 h 1185932"/>
              <a:gd name="connsiteX51" fmla="*/ 2382108 w 3562865"/>
              <a:gd name="connsiteY51" fmla="*/ 1036595 h 1185932"/>
              <a:gd name="connsiteX52" fmla="*/ 2526270 w 3562865"/>
              <a:gd name="connsiteY52" fmla="*/ 823784 h 1185932"/>
              <a:gd name="connsiteX53" fmla="*/ 2677297 w 3562865"/>
              <a:gd name="connsiteY53" fmla="*/ 556054 h 1185932"/>
              <a:gd name="connsiteX54" fmla="*/ 2787135 w 3562865"/>
              <a:gd name="connsiteY54" fmla="*/ 356973 h 1185932"/>
              <a:gd name="connsiteX55" fmla="*/ 2848919 w 3562865"/>
              <a:gd name="connsiteY55" fmla="*/ 254000 h 1185932"/>
              <a:gd name="connsiteX56" fmla="*/ 2924432 w 3562865"/>
              <a:gd name="connsiteY56" fmla="*/ 116703 h 1185932"/>
              <a:gd name="connsiteX57" fmla="*/ 2951892 w 3562865"/>
              <a:gd name="connsiteY57" fmla="*/ 89243 h 1185932"/>
              <a:gd name="connsiteX58" fmla="*/ 2986216 w 3562865"/>
              <a:gd name="connsiteY58" fmla="*/ 68649 h 1185932"/>
              <a:gd name="connsiteX59" fmla="*/ 3082324 w 3562865"/>
              <a:gd name="connsiteY59" fmla="*/ 20595 h 1185932"/>
              <a:gd name="connsiteX60" fmla="*/ 3150973 w 3562865"/>
              <a:gd name="connsiteY60" fmla="*/ 0 h 1185932"/>
              <a:gd name="connsiteX61" fmla="*/ 3247081 w 3562865"/>
              <a:gd name="connsiteY61" fmla="*/ 20595 h 1185932"/>
              <a:gd name="connsiteX62" fmla="*/ 3267675 w 3562865"/>
              <a:gd name="connsiteY62" fmla="*/ 48054 h 1185932"/>
              <a:gd name="connsiteX63" fmla="*/ 3322594 w 3562865"/>
              <a:gd name="connsiteY63" fmla="*/ 178487 h 1185932"/>
              <a:gd name="connsiteX64" fmla="*/ 3329459 w 3562865"/>
              <a:gd name="connsiteY64" fmla="*/ 247135 h 1185932"/>
              <a:gd name="connsiteX65" fmla="*/ 3356919 w 3562865"/>
              <a:gd name="connsiteY65" fmla="*/ 967946 h 1185932"/>
              <a:gd name="connsiteX66" fmla="*/ 3391243 w 3562865"/>
              <a:gd name="connsiteY66" fmla="*/ 947351 h 1185932"/>
              <a:gd name="connsiteX67" fmla="*/ 3432432 w 3562865"/>
              <a:gd name="connsiteY67" fmla="*/ 899297 h 1185932"/>
              <a:gd name="connsiteX68" fmla="*/ 3459892 w 3562865"/>
              <a:gd name="connsiteY68" fmla="*/ 768865 h 1185932"/>
              <a:gd name="connsiteX69" fmla="*/ 3480486 w 3562865"/>
              <a:gd name="connsiteY69" fmla="*/ 686487 h 1185932"/>
              <a:gd name="connsiteX70" fmla="*/ 3494216 w 3562865"/>
              <a:gd name="connsiteY70" fmla="*/ 665892 h 1185932"/>
              <a:gd name="connsiteX71" fmla="*/ 3501081 w 3562865"/>
              <a:gd name="connsiteY71" fmla="*/ 645297 h 1185932"/>
              <a:gd name="connsiteX72" fmla="*/ 3521675 w 3562865"/>
              <a:gd name="connsiteY72" fmla="*/ 624703 h 1185932"/>
              <a:gd name="connsiteX73" fmla="*/ 3542270 w 3562865"/>
              <a:gd name="connsiteY73" fmla="*/ 597243 h 1185932"/>
              <a:gd name="connsiteX74" fmla="*/ 3562865 w 3562865"/>
              <a:gd name="connsiteY74"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41621 w 3562865"/>
              <a:gd name="connsiteY26" fmla="*/ 288324 h 1185932"/>
              <a:gd name="connsiteX27" fmla="*/ 1572054 w 3562865"/>
              <a:gd name="connsiteY27" fmla="*/ 281460 h 1185932"/>
              <a:gd name="connsiteX28" fmla="*/ 1654432 w 3562865"/>
              <a:gd name="connsiteY28" fmla="*/ 686487 h 1185932"/>
              <a:gd name="connsiteX29" fmla="*/ 1661297 w 3562865"/>
              <a:gd name="connsiteY29" fmla="*/ 789460 h 1185932"/>
              <a:gd name="connsiteX30" fmla="*/ 1668162 w 3562865"/>
              <a:gd name="connsiteY30" fmla="*/ 810054 h 1185932"/>
              <a:gd name="connsiteX31" fmla="*/ 1695621 w 3562865"/>
              <a:gd name="connsiteY31" fmla="*/ 871838 h 1185932"/>
              <a:gd name="connsiteX32" fmla="*/ 1709351 w 3562865"/>
              <a:gd name="connsiteY32" fmla="*/ 892433 h 1185932"/>
              <a:gd name="connsiteX33" fmla="*/ 1736811 w 3562865"/>
              <a:gd name="connsiteY33" fmla="*/ 899297 h 1185932"/>
              <a:gd name="connsiteX34" fmla="*/ 1778000 w 3562865"/>
              <a:gd name="connsiteY34" fmla="*/ 885568 h 1185932"/>
              <a:gd name="connsiteX35" fmla="*/ 1805459 w 3562865"/>
              <a:gd name="connsiteY35" fmla="*/ 844378 h 1185932"/>
              <a:gd name="connsiteX36" fmla="*/ 1853513 w 3562865"/>
              <a:gd name="connsiteY36" fmla="*/ 755135 h 1185932"/>
              <a:gd name="connsiteX37" fmla="*/ 1956486 w 3562865"/>
              <a:gd name="connsiteY37" fmla="*/ 508000 h 1185932"/>
              <a:gd name="connsiteX38" fmla="*/ 1970216 w 3562865"/>
              <a:gd name="connsiteY38" fmla="*/ 343243 h 1185932"/>
              <a:gd name="connsiteX39" fmla="*/ 1977081 w 3562865"/>
              <a:gd name="connsiteY39" fmla="*/ 274595 h 1185932"/>
              <a:gd name="connsiteX40" fmla="*/ 2004540 w 3562865"/>
              <a:gd name="connsiteY40" fmla="*/ 199081 h 1185932"/>
              <a:gd name="connsiteX41" fmla="*/ 2086919 w 3562865"/>
              <a:gd name="connsiteY41" fmla="*/ 205946 h 1185932"/>
              <a:gd name="connsiteX42" fmla="*/ 2107513 w 3562865"/>
              <a:gd name="connsiteY42" fmla="*/ 219676 h 1185932"/>
              <a:gd name="connsiteX43" fmla="*/ 2176162 w 3562865"/>
              <a:gd name="connsiteY43" fmla="*/ 308919 h 1185932"/>
              <a:gd name="connsiteX44" fmla="*/ 2217351 w 3562865"/>
              <a:gd name="connsiteY44" fmla="*/ 418757 h 1185932"/>
              <a:gd name="connsiteX45" fmla="*/ 2231081 w 3562865"/>
              <a:gd name="connsiteY45" fmla="*/ 480541 h 1185932"/>
              <a:gd name="connsiteX46" fmla="*/ 2251675 w 3562865"/>
              <a:gd name="connsiteY46" fmla="*/ 549189 h 1185932"/>
              <a:gd name="connsiteX47" fmla="*/ 2258540 w 3562865"/>
              <a:gd name="connsiteY47" fmla="*/ 604108 h 1185932"/>
              <a:gd name="connsiteX48" fmla="*/ 2279135 w 3562865"/>
              <a:gd name="connsiteY48" fmla="*/ 1180757 h 1185932"/>
              <a:gd name="connsiteX49" fmla="*/ 2327189 w 3562865"/>
              <a:gd name="connsiteY49" fmla="*/ 1139568 h 1185932"/>
              <a:gd name="connsiteX50" fmla="*/ 2382108 w 3562865"/>
              <a:gd name="connsiteY50" fmla="*/ 1036595 h 1185932"/>
              <a:gd name="connsiteX51" fmla="*/ 2526270 w 3562865"/>
              <a:gd name="connsiteY51" fmla="*/ 823784 h 1185932"/>
              <a:gd name="connsiteX52" fmla="*/ 2677297 w 3562865"/>
              <a:gd name="connsiteY52" fmla="*/ 556054 h 1185932"/>
              <a:gd name="connsiteX53" fmla="*/ 2787135 w 3562865"/>
              <a:gd name="connsiteY53" fmla="*/ 356973 h 1185932"/>
              <a:gd name="connsiteX54" fmla="*/ 2848919 w 3562865"/>
              <a:gd name="connsiteY54" fmla="*/ 254000 h 1185932"/>
              <a:gd name="connsiteX55" fmla="*/ 2924432 w 3562865"/>
              <a:gd name="connsiteY55" fmla="*/ 116703 h 1185932"/>
              <a:gd name="connsiteX56" fmla="*/ 2951892 w 3562865"/>
              <a:gd name="connsiteY56" fmla="*/ 89243 h 1185932"/>
              <a:gd name="connsiteX57" fmla="*/ 2986216 w 3562865"/>
              <a:gd name="connsiteY57" fmla="*/ 68649 h 1185932"/>
              <a:gd name="connsiteX58" fmla="*/ 3082324 w 3562865"/>
              <a:gd name="connsiteY58" fmla="*/ 20595 h 1185932"/>
              <a:gd name="connsiteX59" fmla="*/ 3150973 w 3562865"/>
              <a:gd name="connsiteY59" fmla="*/ 0 h 1185932"/>
              <a:gd name="connsiteX60" fmla="*/ 3247081 w 3562865"/>
              <a:gd name="connsiteY60" fmla="*/ 20595 h 1185932"/>
              <a:gd name="connsiteX61" fmla="*/ 3267675 w 3562865"/>
              <a:gd name="connsiteY61" fmla="*/ 48054 h 1185932"/>
              <a:gd name="connsiteX62" fmla="*/ 3322594 w 3562865"/>
              <a:gd name="connsiteY62" fmla="*/ 178487 h 1185932"/>
              <a:gd name="connsiteX63" fmla="*/ 3329459 w 3562865"/>
              <a:gd name="connsiteY63" fmla="*/ 247135 h 1185932"/>
              <a:gd name="connsiteX64" fmla="*/ 3356919 w 3562865"/>
              <a:gd name="connsiteY64" fmla="*/ 967946 h 1185932"/>
              <a:gd name="connsiteX65" fmla="*/ 3391243 w 3562865"/>
              <a:gd name="connsiteY65" fmla="*/ 947351 h 1185932"/>
              <a:gd name="connsiteX66" fmla="*/ 3432432 w 3562865"/>
              <a:gd name="connsiteY66" fmla="*/ 899297 h 1185932"/>
              <a:gd name="connsiteX67" fmla="*/ 3459892 w 3562865"/>
              <a:gd name="connsiteY67" fmla="*/ 768865 h 1185932"/>
              <a:gd name="connsiteX68" fmla="*/ 3480486 w 3562865"/>
              <a:gd name="connsiteY68" fmla="*/ 686487 h 1185932"/>
              <a:gd name="connsiteX69" fmla="*/ 3494216 w 3562865"/>
              <a:gd name="connsiteY69" fmla="*/ 665892 h 1185932"/>
              <a:gd name="connsiteX70" fmla="*/ 3501081 w 3562865"/>
              <a:gd name="connsiteY70" fmla="*/ 645297 h 1185932"/>
              <a:gd name="connsiteX71" fmla="*/ 3521675 w 3562865"/>
              <a:gd name="connsiteY71" fmla="*/ 624703 h 1185932"/>
              <a:gd name="connsiteX72" fmla="*/ 3542270 w 3562865"/>
              <a:gd name="connsiteY72" fmla="*/ 597243 h 1185932"/>
              <a:gd name="connsiteX73" fmla="*/ 3562865 w 3562865"/>
              <a:gd name="connsiteY73"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41621 w 3562865"/>
              <a:gd name="connsiteY26" fmla="*/ 288324 h 1185932"/>
              <a:gd name="connsiteX27" fmla="*/ 1654432 w 3562865"/>
              <a:gd name="connsiteY27" fmla="*/ 686487 h 1185932"/>
              <a:gd name="connsiteX28" fmla="*/ 1661297 w 3562865"/>
              <a:gd name="connsiteY28" fmla="*/ 789460 h 1185932"/>
              <a:gd name="connsiteX29" fmla="*/ 1668162 w 3562865"/>
              <a:gd name="connsiteY29" fmla="*/ 810054 h 1185932"/>
              <a:gd name="connsiteX30" fmla="*/ 1695621 w 3562865"/>
              <a:gd name="connsiteY30" fmla="*/ 871838 h 1185932"/>
              <a:gd name="connsiteX31" fmla="*/ 1709351 w 3562865"/>
              <a:gd name="connsiteY31" fmla="*/ 892433 h 1185932"/>
              <a:gd name="connsiteX32" fmla="*/ 1736811 w 3562865"/>
              <a:gd name="connsiteY32" fmla="*/ 899297 h 1185932"/>
              <a:gd name="connsiteX33" fmla="*/ 1778000 w 3562865"/>
              <a:gd name="connsiteY33" fmla="*/ 885568 h 1185932"/>
              <a:gd name="connsiteX34" fmla="*/ 1805459 w 3562865"/>
              <a:gd name="connsiteY34" fmla="*/ 844378 h 1185932"/>
              <a:gd name="connsiteX35" fmla="*/ 1853513 w 3562865"/>
              <a:gd name="connsiteY35" fmla="*/ 755135 h 1185932"/>
              <a:gd name="connsiteX36" fmla="*/ 1956486 w 3562865"/>
              <a:gd name="connsiteY36" fmla="*/ 508000 h 1185932"/>
              <a:gd name="connsiteX37" fmla="*/ 1970216 w 3562865"/>
              <a:gd name="connsiteY37" fmla="*/ 343243 h 1185932"/>
              <a:gd name="connsiteX38" fmla="*/ 1977081 w 3562865"/>
              <a:gd name="connsiteY38" fmla="*/ 274595 h 1185932"/>
              <a:gd name="connsiteX39" fmla="*/ 2004540 w 3562865"/>
              <a:gd name="connsiteY39" fmla="*/ 199081 h 1185932"/>
              <a:gd name="connsiteX40" fmla="*/ 2086919 w 3562865"/>
              <a:gd name="connsiteY40" fmla="*/ 205946 h 1185932"/>
              <a:gd name="connsiteX41" fmla="*/ 2107513 w 3562865"/>
              <a:gd name="connsiteY41" fmla="*/ 219676 h 1185932"/>
              <a:gd name="connsiteX42" fmla="*/ 2176162 w 3562865"/>
              <a:gd name="connsiteY42" fmla="*/ 308919 h 1185932"/>
              <a:gd name="connsiteX43" fmla="*/ 2217351 w 3562865"/>
              <a:gd name="connsiteY43" fmla="*/ 418757 h 1185932"/>
              <a:gd name="connsiteX44" fmla="*/ 2231081 w 3562865"/>
              <a:gd name="connsiteY44" fmla="*/ 480541 h 1185932"/>
              <a:gd name="connsiteX45" fmla="*/ 2251675 w 3562865"/>
              <a:gd name="connsiteY45" fmla="*/ 549189 h 1185932"/>
              <a:gd name="connsiteX46" fmla="*/ 2258540 w 3562865"/>
              <a:gd name="connsiteY46" fmla="*/ 604108 h 1185932"/>
              <a:gd name="connsiteX47" fmla="*/ 2279135 w 3562865"/>
              <a:gd name="connsiteY47" fmla="*/ 1180757 h 1185932"/>
              <a:gd name="connsiteX48" fmla="*/ 2327189 w 3562865"/>
              <a:gd name="connsiteY48" fmla="*/ 1139568 h 1185932"/>
              <a:gd name="connsiteX49" fmla="*/ 2382108 w 3562865"/>
              <a:gd name="connsiteY49" fmla="*/ 1036595 h 1185932"/>
              <a:gd name="connsiteX50" fmla="*/ 2526270 w 3562865"/>
              <a:gd name="connsiteY50" fmla="*/ 823784 h 1185932"/>
              <a:gd name="connsiteX51" fmla="*/ 2677297 w 3562865"/>
              <a:gd name="connsiteY51" fmla="*/ 556054 h 1185932"/>
              <a:gd name="connsiteX52" fmla="*/ 2787135 w 3562865"/>
              <a:gd name="connsiteY52" fmla="*/ 356973 h 1185932"/>
              <a:gd name="connsiteX53" fmla="*/ 2848919 w 3562865"/>
              <a:gd name="connsiteY53" fmla="*/ 254000 h 1185932"/>
              <a:gd name="connsiteX54" fmla="*/ 2924432 w 3562865"/>
              <a:gd name="connsiteY54" fmla="*/ 116703 h 1185932"/>
              <a:gd name="connsiteX55" fmla="*/ 2951892 w 3562865"/>
              <a:gd name="connsiteY55" fmla="*/ 89243 h 1185932"/>
              <a:gd name="connsiteX56" fmla="*/ 2986216 w 3562865"/>
              <a:gd name="connsiteY56" fmla="*/ 68649 h 1185932"/>
              <a:gd name="connsiteX57" fmla="*/ 3082324 w 3562865"/>
              <a:gd name="connsiteY57" fmla="*/ 20595 h 1185932"/>
              <a:gd name="connsiteX58" fmla="*/ 3150973 w 3562865"/>
              <a:gd name="connsiteY58" fmla="*/ 0 h 1185932"/>
              <a:gd name="connsiteX59" fmla="*/ 3247081 w 3562865"/>
              <a:gd name="connsiteY59" fmla="*/ 20595 h 1185932"/>
              <a:gd name="connsiteX60" fmla="*/ 3267675 w 3562865"/>
              <a:gd name="connsiteY60" fmla="*/ 48054 h 1185932"/>
              <a:gd name="connsiteX61" fmla="*/ 3322594 w 3562865"/>
              <a:gd name="connsiteY61" fmla="*/ 178487 h 1185932"/>
              <a:gd name="connsiteX62" fmla="*/ 3329459 w 3562865"/>
              <a:gd name="connsiteY62" fmla="*/ 247135 h 1185932"/>
              <a:gd name="connsiteX63" fmla="*/ 3356919 w 3562865"/>
              <a:gd name="connsiteY63" fmla="*/ 967946 h 1185932"/>
              <a:gd name="connsiteX64" fmla="*/ 3391243 w 3562865"/>
              <a:gd name="connsiteY64" fmla="*/ 947351 h 1185932"/>
              <a:gd name="connsiteX65" fmla="*/ 3432432 w 3562865"/>
              <a:gd name="connsiteY65" fmla="*/ 899297 h 1185932"/>
              <a:gd name="connsiteX66" fmla="*/ 3459892 w 3562865"/>
              <a:gd name="connsiteY66" fmla="*/ 768865 h 1185932"/>
              <a:gd name="connsiteX67" fmla="*/ 3480486 w 3562865"/>
              <a:gd name="connsiteY67" fmla="*/ 686487 h 1185932"/>
              <a:gd name="connsiteX68" fmla="*/ 3494216 w 3562865"/>
              <a:gd name="connsiteY68" fmla="*/ 665892 h 1185932"/>
              <a:gd name="connsiteX69" fmla="*/ 3501081 w 3562865"/>
              <a:gd name="connsiteY69" fmla="*/ 645297 h 1185932"/>
              <a:gd name="connsiteX70" fmla="*/ 3521675 w 3562865"/>
              <a:gd name="connsiteY70" fmla="*/ 624703 h 1185932"/>
              <a:gd name="connsiteX71" fmla="*/ 3542270 w 3562865"/>
              <a:gd name="connsiteY71" fmla="*/ 597243 h 1185932"/>
              <a:gd name="connsiteX72" fmla="*/ 3562865 w 3562865"/>
              <a:gd name="connsiteY72"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654432 w 3562865"/>
              <a:gd name="connsiteY27" fmla="*/ 686487 h 1185932"/>
              <a:gd name="connsiteX28" fmla="*/ 1661297 w 3562865"/>
              <a:gd name="connsiteY28" fmla="*/ 789460 h 1185932"/>
              <a:gd name="connsiteX29" fmla="*/ 1668162 w 3562865"/>
              <a:gd name="connsiteY29" fmla="*/ 810054 h 1185932"/>
              <a:gd name="connsiteX30" fmla="*/ 1695621 w 3562865"/>
              <a:gd name="connsiteY30" fmla="*/ 871838 h 1185932"/>
              <a:gd name="connsiteX31" fmla="*/ 1709351 w 3562865"/>
              <a:gd name="connsiteY31" fmla="*/ 892433 h 1185932"/>
              <a:gd name="connsiteX32" fmla="*/ 1736811 w 3562865"/>
              <a:gd name="connsiteY32" fmla="*/ 899297 h 1185932"/>
              <a:gd name="connsiteX33" fmla="*/ 1778000 w 3562865"/>
              <a:gd name="connsiteY33" fmla="*/ 885568 h 1185932"/>
              <a:gd name="connsiteX34" fmla="*/ 1805459 w 3562865"/>
              <a:gd name="connsiteY34" fmla="*/ 844378 h 1185932"/>
              <a:gd name="connsiteX35" fmla="*/ 1853513 w 3562865"/>
              <a:gd name="connsiteY35" fmla="*/ 755135 h 1185932"/>
              <a:gd name="connsiteX36" fmla="*/ 1956486 w 3562865"/>
              <a:gd name="connsiteY36" fmla="*/ 508000 h 1185932"/>
              <a:gd name="connsiteX37" fmla="*/ 1970216 w 3562865"/>
              <a:gd name="connsiteY37" fmla="*/ 343243 h 1185932"/>
              <a:gd name="connsiteX38" fmla="*/ 1977081 w 3562865"/>
              <a:gd name="connsiteY38" fmla="*/ 274595 h 1185932"/>
              <a:gd name="connsiteX39" fmla="*/ 2004540 w 3562865"/>
              <a:gd name="connsiteY39" fmla="*/ 199081 h 1185932"/>
              <a:gd name="connsiteX40" fmla="*/ 2086919 w 3562865"/>
              <a:gd name="connsiteY40" fmla="*/ 205946 h 1185932"/>
              <a:gd name="connsiteX41" fmla="*/ 2107513 w 3562865"/>
              <a:gd name="connsiteY41" fmla="*/ 219676 h 1185932"/>
              <a:gd name="connsiteX42" fmla="*/ 2176162 w 3562865"/>
              <a:gd name="connsiteY42" fmla="*/ 308919 h 1185932"/>
              <a:gd name="connsiteX43" fmla="*/ 2217351 w 3562865"/>
              <a:gd name="connsiteY43" fmla="*/ 418757 h 1185932"/>
              <a:gd name="connsiteX44" fmla="*/ 2231081 w 3562865"/>
              <a:gd name="connsiteY44" fmla="*/ 480541 h 1185932"/>
              <a:gd name="connsiteX45" fmla="*/ 2251675 w 3562865"/>
              <a:gd name="connsiteY45" fmla="*/ 549189 h 1185932"/>
              <a:gd name="connsiteX46" fmla="*/ 2258540 w 3562865"/>
              <a:gd name="connsiteY46" fmla="*/ 604108 h 1185932"/>
              <a:gd name="connsiteX47" fmla="*/ 2279135 w 3562865"/>
              <a:gd name="connsiteY47" fmla="*/ 1180757 h 1185932"/>
              <a:gd name="connsiteX48" fmla="*/ 2327189 w 3562865"/>
              <a:gd name="connsiteY48" fmla="*/ 1139568 h 1185932"/>
              <a:gd name="connsiteX49" fmla="*/ 2382108 w 3562865"/>
              <a:gd name="connsiteY49" fmla="*/ 1036595 h 1185932"/>
              <a:gd name="connsiteX50" fmla="*/ 2526270 w 3562865"/>
              <a:gd name="connsiteY50" fmla="*/ 823784 h 1185932"/>
              <a:gd name="connsiteX51" fmla="*/ 2677297 w 3562865"/>
              <a:gd name="connsiteY51" fmla="*/ 556054 h 1185932"/>
              <a:gd name="connsiteX52" fmla="*/ 2787135 w 3562865"/>
              <a:gd name="connsiteY52" fmla="*/ 356973 h 1185932"/>
              <a:gd name="connsiteX53" fmla="*/ 2848919 w 3562865"/>
              <a:gd name="connsiteY53" fmla="*/ 254000 h 1185932"/>
              <a:gd name="connsiteX54" fmla="*/ 2924432 w 3562865"/>
              <a:gd name="connsiteY54" fmla="*/ 116703 h 1185932"/>
              <a:gd name="connsiteX55" fmla="*/ 2951892 w 3562865"/>
              <a:gd name="connsiteY55" fmla="*/ 89243 h 1185932"/>
              <a:gd name="connsiteX56" fmla="*/ 2986216 w 3562865"/>
              <a:gd name="connsiteY56" fmla="*/ 68649 h 1185932"/>
              <a:gd name="connsiteX57" fmla="*/ 3082324 w 3562865"/>
              <a:gd name="connsiteY57" fmla="*/ 20595 h 1185932"/>
              <a:gd name="connsiteX58" fmla="*/ 3150973 w 3562865"/>
              <a:gd name="connsiteY58" fmla="*/ 0 h 1185932"/>
              <a:gd name="connsiteX59" fmla="*/ 3247081 w 3562865"/>
              <a:gd name="connsiteY59" fmla="*/ 20595 h 1185932"/>
              <a:gd name="connsiteX60" fmla="*/ 3267675 w 3562865"/>
              <a:gd name="connsiteY60" fmla="*/ 48054 h 1185932"/>
              <a:gd name="connsiteX61" fmla="*/ 3322594 w 3562865"/>
              <a:gd name="connsiteY61" fmla="*/ 178487 h 1185932"/>
              <a:gd name="connsiteX62" fmla="*/ 3329459 w 3562865"/>
              <a:gd name="connsiteY62" fmla="*/ 247135 h 1185932"/>
              <a:gd name="connsiteX63" fmla="*/ 3356919 w 3562865"/>
              <a:gd name="connsiteY63" fmla="*/ 967946 h 1185932"/>
              <a:gd name="connsiteX64" fmla="*/ 3391243 w 3562865"/>
              <a:gd name="connsiteY64" fmla="*/ 947351 h 1185932"/>
              <a:gd name="connsiteX65" fmla="*/ 3432432 w 3562865"/>
              <a:gd name="connsiteY65" fmla="*/ 899297 h 1185932"/>
              <a:gd name="connsiteX66" fmla="*/ 3459892 w 3562865"/>
              <a:gd name="connsiteY66" fmla="*/ 768865 h 1185932"/>
              <a:gd name="connsiteX67" fmla="*/ 3480486 w 3562865"/>
              <a:gd name="connsiteY67" fmla="*/ 686487 h 1185932"/>
              <a:gd name="connsiteX68" fmla="*/ 3494216 w 3562865"/>
              <a:gd name="connsiteY68" fmla="*/ 665892 h 1185932"/>
              <a:gd name="connsiteX69" fmla="*/ 3501081 w 3562865"/>
              <a:gd name="connsiteY69" fmla="*/ 645297 h 1185932"/>
              <a:gd name="connsiteX70" fmla="*/ 3521675 w 3562865"/>
              <a:gd name="connsiteY70" fmla="*/ 624703 h 1185932"/>
              <a:gd name="connsiteX71" fmla="*/ 3542270 w 3562865"/>
              <a:gd name="connsiteY71" fmla="*/ 597243 h 1185932"/>
              <a:gd name="connsiteX72" fmla="*/ 3562865 w 3562865"/>
              <a:gd name="connsiteY72"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654432 w 3562865"/>
              <a:gd name="connsiteY27" fmla="*/ 686487 h 1185932"/>
              <a:gd name="connsiteX28" fmla="*/ 1668162 w 3562865"/>
              <a:gd name="connsiteY28" fmla="*/ 810054 h 1185932"/>
              <a:gd name="connsiteX29" fmla="*/ 1695621 w 3562865"/>
              <a:gd name="connsiteY29" fmla="*/ 871838 h 1185932"/>
              <a:gd name="connsiteX30" fmla="*/ 1709351 w 3562865"/>
              <a:gd name="connsiteY30" fmla="*/ 892433 h 1185932"/>
              <a:gd name="connsiteX31" fmla="*/ 1736811 w 3562865"/>
              <a:gd name="connsiteY31" fmla="*/ 899297 h 1185932"/>
              <a:gd name="connsiteX32" fmla="*/ 1778000 w 3562865"/>
              <a:gd name="connsiteY32" fmla="*/ 885568 h 1185932"/>
              <a:gd name="connsiteX33" fmla="*/ 1805459 w 3562865"/>
              <a:gd name="connsiteY33" fmla="*/ 844378 h 1185932"/>
              <a:gd name="connsiteX34" fmla="*/ 1853513 w 3562865"/>
              <a:gd name="connsiteY34" fmla="*/ 755135 h 1185932"/>
              <a:gd name="connsiteX35" fmla="*/ 1956486 w 3562865"/>
              <a:gd name="connsiteY35" fmla="*/ 508000 h 1185932"/>
              <a:gd name="connsiteX36" fmla="*/ 1970216 w 3562865"/>
              <a:gd name="connsiteY36" fmla="*/ 343243 h 1185932"/>
              <a:gd name="connsiteX37" fmla="*/ 1977081 w 3562865"/>
              <a:gd name="connsiteY37" fmla="*/ 274595 h 1185932"/>
              <a:gd name="connsiteX38" fmla="*/ 2004540 w 3562865"/>
              <a:gd name="connsiteY38" fmla="*/ 199081 h 1185932"/>
              <a:gd name="connsiteX39" fmla="*/ 2086919 w 3562865"/>
              <a:gd name="connsiteY39" fmla="*/ 205946 h 1185932"/>
              <a:gd name="connsiteX40" fmla="*/ 2107513 w 3562865"/>
              <a:gd name="connsiteY40" fmla="*/ 219676 h 1185932"/>
              <a:gd name="connsiteX41" fmla="*/ 2176162 w 3562865"/>
              <a:gd name="connsiteY41" fmla="*/ 308919 h 1185932"/>
              <a:gd name="connsiteX42" fmla="*/ 2217351 w 3562865"/>
              <a:gd name="connsiteY42" fmla="*/ 418757 h 1185932"/>
              <a:gd name="connsiteX43" fmla="*/ 2231081 w 3562865"/>
              <a:gd name="connsiteY43" fmla="*/ 480541 h 1185932"/>
              <a:gd name="connsiteX44" fmla="*/ 2251675 w 3562865"/>
              <a:gd name="connsiteY44" fmla="*/ 549189 h 1185932"/>
              <a:gd name="connsiteX45" fmla="*/ 2258540 w 3562865"/>
              <a:gd name="connsiteY45" fmla="*/ 604108 h 1185932"/>
              <a:gd name="connsiteX46" fmla="*/ 2279135 w 3562865"/>
              <a:gd name="connsiteY46" fmla="*/ 1180757 h 1185932"/>
              <a:gd name="connsiteX47" fmla="*/ 2327189 w 3562865"/>
              <a:gd name="connsiteY47" fmla="*/ 1139568 h 1185932"/>
              <a:gd name="connsiteX48" fmla="*/ 2382108 w 3562865"/>
              <a:gd name="connsiteY48" fmla="*/ 1036595 h 1185932"/>
              <a:gd name="connsiteX49" fmla="*/ 2526270 w 3562865"/>
              <a:gd name="connsiteY49" fmla="*/ 823784 h 1185932"/>
              <a:gd name="connsiteX50" fmla="*/ 2677297 w 3562865"/>
              <a:gd name="connsiteY50" fmla="*/ 556054 h 1185932"/>
              <a:gd name="connsiteX51" fmla="*/ 2787135 w 3562865"/>
              <a:gd name="connsiteY51" fmla="*/ 356973 h 1185932"/>
              <a:gd name="connsiteX52" fmla="*/ 2848919 w 3562865"/>
              <a:gd name="connsiteY52" fmla="*/ 254000 h 1185932"/>
              <a:gd name="connsiteX53" fmla="*/ 2924432 w 3562865"/>
              <a:gd name="connsiteY53" fmla="*/ 116703 h 1185932"/>
              <a:gd name="connsiteX54" fmla="*/ 2951892 w 3562865"/>
              <a:gd name="connsiteY54" fmla="*/ 89243 h 1185932"/>
              <a:gd name="connsiteX55" fmla="*/ 2986216 w 3562865"/>
              <a:gd name="connsiteY55" fmla="*/ 68649 h 1185932"/>
              <a:gd name="connsiteX56" fmla="*/ 3082324 w 3562865"/>
              <a:gd name="connsiteY56" fmla="*/ 20595 h 1185932"/>
              <a:gd name="connsiteX57" fmla="*/ 3150973 w 3562865"/>
              <a:gd name="connsiteY57" fmla="*/ 0 h 1185932"/>
              <a:gd name="connsiteX58" fmla="*/ 3247081 w 3562865"/>
              <a:gd name="connsiteY58" fmla="*/ 20595 h 1185932"/>
              <a:gd name="connsiteX59" fmla="*/ 3267675 w 3562865"/>
              <a:gd name="connsiteY59" fmla="*/ 48054 h 1185932"/>
              <a:gd name="connsiteX60" fmla="*/ 3322594 w 3562865"/>
              <a:gd name="connsiteY60" fmla="*/ 178487 h 1185932"/>
              <a:gd name="connsiteX61" fmla="*/ 3329459 w 3562865"/>
              <a:gd name="connsiteY61" fmla="*/ 247135 h 1185932"/>
              <a:gd name="connsiteX62" fmla="*/ 3356919 w 3562865"/>
              <a:gd name="connsiteY62" fmla="*/ 967946 h 1185932"/>
              <a:gd name="connsiteX63" fmla="*/ 3391243 w 3562865"/>
              <a:gd name="connsiteY63" fmla="*/ 947351 h 1185932"/>
              <a:gd name="connsiteX64" fmla="*/ 3432432 w 3562865"/>
              <a:gd name="connsiteY64" fmla="*/ 899297 h 1185932"/>
              <a:gd name="connsiteX65" fmla="*/ 3459892 w 3562865"/>
              <a:gd name="connsiteY65" fmla="*/ 768865 h 1185932"/>
              <a:gd name="connsiteX66" fmla="*/ 3480486 w 3562865"/>
              <a:gd name="connsiteY66" fmla="*/ 686487 h 1185932"/>
              <a:gd name="connsiteX67" fmla="*/ 3494216 w 3562865"/>
              <a:gd name="connsiteY67" fmla="*/ 665892 h 1185932"/>
              <a:gd name="connsiteX68" fmla="*/ 3501081 w 3562865"/>
              <a:gd name="connsiteY68" fmla="*/ 645297 h 1185932"/>
              <a:gd name="connsiteX69" fmla="*/ 3521675 w 3562865"/>
              <a:gd name="connsiteY69" fmla="*/ 624703 h 1185932"/>
              <a:gd name="connsiteX70" fmla="*/ 3542270 w 3562865"/>
              <a:gd name="connsiteY70" fmla="*/ 597243 h 1185932"/>
              <a:gd name="connsiteX71" fmla="*/ 3562865 w 3562865"/>
              <a:gd name="connsiteY71"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654432 w 3562865"/>
              <a:gd name="connsiteY27" fmla="*/ 686487 h 1185932"/>
              <a:gd name="connsiteX28" fmla="*/ 1695621 w 3562865"/>
              <a:gd name="connsiteY28" fmla="*/ 871838 h 1185932"/>
              <a:gd name="connsiteX29" fmla="*/ 1709351 w 3562865"/>
              <a:gd name="connsiteY29" fmla="*/ 892433 h 1185932"/>
              <a:gd name="connsiteX30" fmla="*/ 1736811 w 3562865"/>
              <a:gd name="connsiteY30" fmla="*/ 899297 h 1185932"/>
              <a:gd name="connsiteX31" fmla="*/ 1778000 w 3562865"/>
              <a:gd name="connsiteY31" fmla="*/ 885568 h 1185932"/>
              <a:gd name="connsiteX32" fmla="*/ 1805459 w 3562865"/>
              <a:gd name="connsiteY32" fmla="*/ 844378 h 1185932"/>
              <a:gd name="connsiteX33" fmla="*/ 1853513 w 3562865"/>
              <a:gd name="connsiteY33" fmla="*/ 755135 h 1185932"/>
              <a:gd name="connsiteX34" fmla="*/ 1956486 w 3562865"/>
              <a:gd name="connsiteY34" fmla="*/ 508000 h 1185932"/>
              <a:gd name="connsiteX35" fmla="*/ 1970216 w 3562865"/>
              <a:gd name="connsiteY35" fmla="*/ 343243 h 1185932"/>
              <a:gd name="connsiteX36" fmla="*/ 1977081 w 3562865"/>
              <a:gd name="connsiteY36" fmla="*/ 274595 h 1185932"/>
              <a:gd name="connsiteX37" fmla="*/ 2004540 w 3562865"/>
              <a:gd name="connsiteY37" fmla="*/ 199081 h 1185932"/>
              <a:gd name="connsiteX38" fmla="*/ 2086919 w 3562865"/>
              <a:gd name="connsiteY38" fmla="*/ 205946 h 1185932"/>
              <a:gd name="connsiteX39" fmla="*/ 2107513 w 3562865"/>
              <a:gd name="connsiteY39" fmla="*/ 219676 h 1185932"/>
              <a:gd name="connsiteX40" fmla="*/ 2176162 w 3562865"/>
              <a:gd name="connsiteY40" fmla="*/ 308919 h 1185932"/>
              <a:gd name="connsiteX41" fmla="*/ 2217351 w 3562865"/>
              <a:gd name="connsiteY41" fmla="*/ 418757 h 1185932"/>
              <a:gd name="connsiteX42" fmla="*/ 2231081 w 3562865"/>
              <a:gd name="connsiteY42" fmla="*/ 480541 h 1185932"/>
              <a:gd name="connsiteX43" fmla="*/ 2251675 w 3562865"/>
              <a:gd name="connsiteY43" fmla="*/ 549189 h 1185932"/>
              <a:gd name="connsiteX44" fmla="*/ 2258540 w 3562865"/>
              <a:gd name="connsiteY44" fmla="*/ 604108 h 1185932"/>
              <a:gd name="connsiteX45" fmla="*/ 2279135 w 3562865"/>
              <a:gd name="connsiteY45" fmla="*/ 1180757 h 1185932"/>
              <a:gd name="connsiteX46" fmla="*/ 2327189 w 3562865"/>
              <a:gd name="connsiteY46" fmla="*/ 1139568 h 1185932"/>
              <a:gd name="connsiteX47" fmla="*/ 2382108 w 3562865"/>
              <a:gd name="connsiteY47" fmla="*/ 1036595 h 1185932"/>
              <a:gd name="connsiteX48" fmla="*/ 2526270 w 3562865"/>
              <a:gd name="connsiteY48" fmla="*/ 823784 h 1185932"/>
              <a:gd name="connsiteX49" fmla="*/ 2677297 w 3562865"/>
              <a:gd name="connsiteY49" fmla="*/ 556054 h 1185932"/>
              <a:gd name="connsiteX50" fmla="*/ 2787135 w 3562865"/>
              <a:gd name="connsiteY50" fmla="*/ 356973 h 1185932"/>
              <a:gd name="connsiteX51" fmla="*/ 2848919 w 3562865"/>
              <a:gd name="connsiteY51" fmla="*/ 254000 h 1185932"/>
              <a:gd name="connsiteX52" fmla="*/ 2924432 w 3562865"/>
              <a:gd name="connsiteY52" fmla="*/ 116703 h 1185932"/>
              <a:gd name="connsiteX53" fmla="*/ 2951892 w 3562865"/>
              <a:gd name="connsiteY53" fmla="*/ 89243 h 1185932"/>
              <a:gd name="connsiteX54" fmla="*/ 2986216 w 3562865"/>
              <a:gd name="connsiteY54" fmla="*/ 68649 h 1185932"/>
              <a:gd name="connsiteX55" fmla="*/ 3082324 w 3562865"/>
              <a:gd name="connsiteY55" fmla="*/ 20595 h 1185932"/>
              <a:gd name="connsiteX56" fmla="*/ 3150973 w 3562865"/>
              <a:gd name="connsiteY56" fmla="*/ 0 h 1185932"/>
              <a:gd name="connsiteX57" fmla="*/ 3247081 w 3562865"/>
              <a:gd name="connsiteY57" fmla="*/ 20595 h 1185932"/>
              <a:gd name="connsiteX58" fmla="*/ 3267675 w 3562865"/>
              <a:gd name="connsiteY58" fmla="*/ 48054 h 1185932"/>
              <a:gd name="connsiteX59" fmla="*/ 3322594 w 3562865"/>
              <a:gd name="connsiteY59" fmla="*/ 178487 h 1185932"/>
              <a:gd name="connsiteX60" fmla="*/ 3329459 w 3562865"/>
              <a:gd name="connsiteY60" fmla="*/ 247135 h 1185932"/>
              <a:gd name="connsiteX61" fmla="*/ 3356919 w 3562865"/>
              <a:gd name="connsiteY61" fmla="*/ 967946 h 1185932"/>
              <a:gd name="connsiteX62" fmla="*/ 3391243 w 3562865"/>
              <a:gd name="connsiteY62" fmla="*/ 947351 h 1185932"/>
              <a:gd name="connsiteX63" fmla="*/ 3432432 w 3562865"/>
              <a:gd name="connsiteY63" fmla="*/ 899297 h 1185932"/>
              <a:gd name="connsiteX64" fmla="*/ 3459892 w 3562865"/>
              <a:gd name="connsiteY64" fmla="*/ 768865 h 1185932"/>
              <a:gd name="connsiteX65" fmla="*/ 3480486 w 3562865"/>
              <a:gd name="connsiteY65" fmla="*/ 686487 h 1185932"/>
              <a:gd name="connsiteX66" fmla="*/ 3494216 w 3562865"/>
              <a:gd name="connsiteY66" fmla="*/ 665892 h 1185932"/>
              <a:gd name="connsiteX67" fmla="*/ 3501081 w 3562865"/>
              <a:gd name="connsiteY67" fmla="*/ 645297 h 1185932"/>
              <a:gd name="connsiteX68" fmla="*/ 3521675 w 3562865"/>
              <a:gd name="connsiteY68" fmla="*/ 624703 h 1185932"/>
              <a:gd name="connsiteX69" fmla="*/ 3542270 w 3562865"/>
              <a:gd name="connsiteY69" fmla="*/ 597243 h 1185932"/>
              <a:gd name="connsiteX70" fmla="*/ 3562865 w 3562865"/>
              <a:gd name="connsiteY70"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654432 w 3562865"/>
              <a:gd name="connsiteY27" fmla="*/ 686487 h 1185932"/>
              <a:gd name="connsiteX28" fmla="*/ 1709351 w 3562865"/>
              <a:gd name="connsiteY28" fmla="*/ 892433 h 1185932"/>
              <a:gd name="connsiteX29" fmla="*/ 1736811 w 3562865"/>
              <a:gd name="connsiteY29" fmla="*/ 899297 h 1185932"/>
              <a:gd name="connsiteX30" fmla="*/ 1778000 w 3562865"/>
              <a:gd name="connsiteY30" fmla="*/ 885568 h 1185932"/>
              <a:gd name="connsiteX31" fmla="*/ 1805459 w 3562865"/>
              <a:gd name="connsiteY31" fmla="*/ 844378 h 1185932"/>
              <a:gd name="connsiteX32" fmla="*/ 1853513 w 3562865"/>
              <a:gd name="connsiteY32" fmla="*/ 755135 h 1185932"/>
              <a:gd name="connsiteX33" fmla="*/ 1956486 w 3562865"/>
              <a:gd name="connsiteY33" fmla="*/ 508000 h 1185932"/>
              <a:gd name="connsiteX34" fmla="*/ 1970216 w 3562865"/>
              <a:gd name="connsiteY34" fmla="*/ 343243 h 1185932"/>
              <a:gd name="connsiteX35" fmla="*/ 1977081 w 3562865"/>
              <a:gd name="connsiteY35" fmla="*/ 274595 h 1185932"/>
              <a:gd name="connsiteX36" fmla="*/ 2004540 w 3562865"/>
              <a:gd name="connsiteY36" fmla="*/ 199081 h 1185932"/>
              <a:gd name="connsiteX37" fmla="*/ 2086919 w 3562865"/>
              <a:gd name="connsiteY37" fmla="*/ 205946 h 1185932"/>
              <a:gd name="connsiteX38" fmla="*/ 2107513 w 3562865"/>
              <a:gd name="connsiteY38" fmla="*/ 219676 h 1185932"/>
              <a:gd name="connsiteX39" fmla="*/ 2176162 w 3562865"/>
              <a:gd name="connsiteY39" fmla="*/ 308919 h 1185932"/>
              <a:gd name="connsiteX40" fmla="*/ 2217351 w 3562865"/>
              <a:gd name="connsiteY40" fmla="*/ 418757 h 1185932"/>
              <a:gd name="connsiteX41" fmla="*/ 2231081 w 3562865"/>
              <a:gd name="connsiteY41" fmla="*/ 480541 h 1185932"/>
              <a:gd name="connsiteX42" fmla="*/ 2251675 w 3562865"/>
              <a:gd name="connsiteY42" fmla="*/ 549189 h 1185932"/>
              <a:gd name="connsiteX43" fmla="*/ 2258540 w 3562865"/>
              <a:gd name="connsiteY43" fmla="*/ 604108 h 1185932"/>
              <a:gd name="connsiteX44" fmla="*/ 2279135 w 3562865"/>
              <a:gd name="connsiteY44" fmla="*/ 1180757 h 1185932"/>
              <a:gd name="connsiteX45" fmla="*/ 2327189 w 3562865"/>
              <a:gd name="connsiteY45" fmla="*/ 1139568 h 1185932"/>
              <a:gd name="connsiteX46" fmla="*/ 2382108 w 3562865"/>
              <a:gd name="connsiteY46" fmla="*/ 1036595 h 1185932"/>
              <a:gd name="connsiteX47" fmla="*/ 2526270 w 3562865"/>
              <a:gd name="connsiteY47" fmla="*/ 823784 h 1185932"/>
              <a:gd name="connsiteX48" fmla="*/ 2677297 w 3562865"/>
              <a:gd name="connsiteY48" fmla="*/ 556054 h 1185932"/>
              <a:gd name="connsiteX49" fmla="*/ 2787135 w 3562865"/>
              <a:gd name="connsiteY49" fmla="*/ 356973 h 1185932"/>
              <a:gd name="connsiteX50" fmla="*/ 2848919 w 3562865"/>
              <a:gd name="connsiteY50" fmla="*/ 254000 h 1185932"/>
              <a:gd name="connsiteX51" fmla="*/ 2924432 w 3562865"/>
              <a:gd name="connsiteY51" fmla="*/ 116703 h 1185932"/>
              <a:gd name="connsiteX52" fmla="*/ 2951892 w 3562865"/>
              <a:gd name="connsiteY52" fmla="*/ 89243 h 1185932"/>
              <a:gd name="connsiteX53" fmla="*/ 2986216 w 3562865"/>
              <a:gd name="connsiteY53" fmla="*/ 68649 h 1185932"/>
              <a:gd name="connsiteX54" fmla="*/ 3082324 w 3562865"/>
              <a:gd name="connsiteY54" fmla="*/ 20595 h 1185932"/>
              <a:gd name="connsiteX55" fmla="*/ 3150973 w 3562865"/>
              <a:gd name="connsiteY55" fmla="*/ 0 h 1185932"/>
              <a:gd name="connsiteX56" fmla="*/ 3247081 w 3562865"/>
              <a:gd name="connsiteY56" fmla="*/ 20595 h 1185932"/>
              <a:gd name="connsiteX57" fmla="*/ 3267675 w 3562865"/>
              <a:gd name="connsiteY57" fmla="*/ 48054 h 1185932"/>
              <a:gd name="connsiteX58" fmla="*/ 3322594 w 3562865"/>
              <a:gd name="connsiteY58" fmla="*/ 178487 h 1185932"/>
              <a:gd name="connsiteX59" fmla="*/ 3329459 w 3562865"/>
              <a:gd name="connsiteY59" fmla="*/ 247135 h 1185932"/>
              <a:gd name="connsiteX60" fmla="*/ 3356919 w 3562865"/>
              <a:gd name="connsiteY60" fmla="*/ 967946 h 1185932"/>
              <a:gd name="connsiteX61" fmla="*/ 3391243 w 3562865"/>
              <a:gd name="connsiteY61" fmla="*/ 947351 h 1185932"/>
              <a:gd name="connsiteX62" fmla="*/ 3432432 w 3562865"/>
              <a:gd name="connsiteY62" fmla="*/ 899297 h 1185932"/>
              <a:gd name="connsiteX63" fmla="*/ 3459892 w 3562865"/>
              <a:gd name="connsiteY63" fmla="*/ 768865 h 1185932"/>
              <a:gd name="connsiteX64" fmla="*/ 3480486 w 3562865"/>
              <a:gd name="connsiteY64" fmla="*/ 686487 h 1185932"/>
              <a:gd name="connsiteX65" fmla="*/ 3494216 w 3562865"/>
              <a:gd name="connsiteY65" fmla="*/ 665892 h 1185932"/>
              <a:gd name="connsiteX66" fmla="*/ 3501081 w 3562865"/>
              <a:gd name="connsiteY66" fmla="*/ 645297 h 1185932"/>
              <a:gd name="connsiteX67" fmla="*/ 3521675 w 3562865"/>
              <a:gd name="connsiteY67" fmla="*/ 624703 h 1185932"/>
              <a:gd name="connsiteX68" fmla="*/ 3542270 w 3562865"/>
              <a:gd name="connsiteY68" fmla="*/ 597243 h 1185932"/>
              <a:gd name="connsiteX69" fmla="*/ 3562865 w 3562865"/>
              <a:gd name="connsiteY69"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654432 w 3562865"/>
              <a:gd name="connsiteY27" fmla="*/ 686487 h 1185932"/>
              <a:gd name="connsiteX28" fmla="*/ 1736811 w 3562865"/>
              <a:gd name="connsiteY28" fmla="*/ 899297 h 1185932"/>
              <a:gd name="connsiteX29" fmla="*/ 1778000 w 3562865"/>
              <a:gd name="connsiteY29" fmla="*/ 885568 h 1185932"/>
              <a:gd name="connsiteX30" fmla="*/ 1805459 w 3562865"/>
              <a:gd name="connsiteY30" fmla="*/ 844378 h 1185932"/>
              <a:gd name="connsiteX31" fmla="*/ 1853513 w 3562865"/>
              <a:gd name="connsiteY31" fmla="*/ 755135 h 1185932"/>
              <a:gd name="connsiteX32" fmla="*/ 1956486 w 3562865"/>
              <a:gd name="connsiteY32" fmla="*/ 508000 h 1185932"/>
              <a:gd name="connsiteX33" fmla="*/ 1970216 w 3562865"/>
              <a:gd name="connsiteY33" fmla="*/ 343243 h 1185932"/>
              <a:gd name="connsiteX34" fmla="*/ 1977081 w 3562865"/>
              <a:gd name="connsiteY34" fmla="*/ 274595 h 1185932"/>
              <a:gd name="connsiteX35" fmla="*/ 2004540 w 3562865"/>
              <a:gd name="connsiteY35" fmla="*/ 199081 h 1185932"/>
              <a:gd name="connsiteX36" fmla="*/ 2086919 w 3562865"/>
              <a:gd name="connsiteY36" fmla="*/ 205946 h 1185932"/>
              <a:gd name="connsiteX37" fmla="*/ 2107513 w 3562865"/>
              <a:gd name="connsiteY37" fmla="*/ 219676 h 1185932"/>
              <a:gd name="connsiteX38" fmla="*/ 2176162 w 3562865"/>
              <a:gd name="connsiteY38" fmla="*/ 308919 h 1185932"/>
              <a:gd name="connsiteX39" fmla="*/ 2217351 w 3562865"/>
              <a:gd name="connsiteY39" fmla="*/ 418757 h 1185932"/>
              <a:gd name="connsiteX40" fmla="*/ 2231081 w 3562865"/>
              <a:gd name="connsiteY40" fmla="*/ 480541 h 1185932"/>
              <a:gd name="connsiteX41" fmla="*/ 2251675 w 3562865"/>
              <a:gd name="connsiteY41" fmla="*/ 549189 h 1185932"/>
              <a:gd name="connsiteX42" fmla="*/ 2258540 w 3562865"/>
              <a:gd name="connsiteY42" fmla="*/ 604108 h 1185932"/>
              <a:gd name="connsiteX43" fmla="*/ 2279135 w 3562865"/>
              <a:gd name="connsiteY43" fmla="*/ 1180757 h 1185932"/>
              <a:gd name="connsiteX44" fmla="*/ 2327189 w 3562865"/>
              <a:gd name="connsiteY44" fmla="*/ 1139568 h 1185932"/>
              <a:gd name="connsiteX45" fmla="*/ 2382108 w 3562865"/>
              <a:gd name="connsiteY45" fmla="*/ 1036595 h 1185932"/>
              <a:gd name="connsiteX46" fmla="*/ 2526270 w 3562865"/>
              <a:gd name="connsiteY46" fmla="*/ 823784 h 1185932"/>
              <a:gd name="connsiteX47" fmla="*/ 2677297 w 3562865"/>
              <a:gd name="connsiteY47" fmla="*/ 556054 h 1185932"/>
              <a:gd name="connsiteX48" fmla="*/ 2787135 w 3562865"/>
              <a:gd name="connsiteY48" fmla="*/ 356973 h 1185932"/>
              <a:gd name="connsiteX49" fmla="*/ 2848919 w 3562865"/>
              <a:gd name="connsiteY49" fmla="*/ 254000 h 1185932"/>
              <a:gd name="connsiteX50" fmla="*/ 2924432 w 3562865"/>
              <a:gd name="connsiteY50" fmla="*/ 116703 h 1185932"/>
              <a:gd name="connsiteX51" fmla="*/ 2951892 w 3562865"/>
              <a:gd name="connsiteY51" fmla="*/ 89243 h 1185932"/>
              <a:gd name="connsiteX52" fmla="*/ 2986216 w 3562865"/>
              <a:gd name="connsiteY52" fmla="*/ 68649 h 1185932"/>
              <a:gd name="connsiteX53" fmla="*/ 3082324 w 3562865"/>
              <a:gd name="connsiteY53" fmla="*/ 20595 h 1185932"/>
              <a:gd name="connsiteX54" fmla="*/ 3150973 w 3562865"/>
              <a:gd name="connsiteY54" fmla="*/ 0 h 1185932"/>
              <a:gd name="connsiteX55" fmla="*/ 3247081 w 3562865"/>
              <a:gd name="connsiteY55" fmla="*/ 20595 h 1185932"/>
              <a:gd name="connsiteX56" fmla="*/ 3267675 w 3562865"/>
              <a:gd name="connsiteY56" fmla="*/ 48054 h 1185932"/>
              <a:gd name="connsiteX57" fmla="*/ 3322594 w 3562865"/>
              <a:gd name="connsiteY57" fmla="*/ 178487 h 1185932"/>
              <a:gd name="connsiteX58" fmla="*/ 3329459 w 3562865"/>
              <a:gd name="connsiteY58" fmla="*/ 247135 h 1185932"/>
              <a:gd name="connsiteX59" fmla="*/ 3356919 w 3562865"/>
              <a:gd name="connsiteY59" fmla="*/ 967946 h 1185932"/>
              <a:gd name="connsiteX60" fmla="*/ 3391243 w 3562865"/>
              <a:gd name="connsiteY60" fmla="*/ 947351 h 1185932"/>
              <a:gd name="connsiteX61" fmla="*/ 3432432 w 3562865"/>
              <a:gd name="connsiteY61" fmla="*/ 899297 h 1185932"/>
              <a:gd name="connsiteX62" fmla="*/ 3459892 w 3562865"/>
              <a:gd name="connsiteY62" fmla="*/ 768865 h 1185932"/>
              <a:gd name="connsiteX63" fmla="*/ 3480486 w 3562865"/>
              <a:gd name="connsiteY63" fmla="*/ 686487 h 1185932"/>
              <a:gd name="connsiteX64" fmla="*/ 3494216 w 3562865"/>
              <a:gd name="connsiteY64" fmla="*/ 665892 h 1185932"/>
              <a:gd name="connsiteX65" fmla="*/ 3501081 w 3562865"/>
              <a:gd name="connsiteY65" fmla="*/ 645297 h 1185932"/>
              <a:gd name="connsiteX66" fmla="*/ 3521675 w 3562865"/>
              <a:gd name="connsiteY66" fmla="*/ 624703 h 1185932"/>
              <a:gd name="connsiteX67" fmla="*/ 3542270 w 3562865"/>
              <a:gd name="connsiteY67" fmla="*/ 597243 h 1185932"/>
              <a:gd name="connsiteX68" fmla="*/ 3562865 w 3562865"/>
              <a:gd name="connsiteY68"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654432 w 3562865"/>
              <a:gd name="connsiteY27" fmla="*/ 686487 h 1185932"/>
              <a:gd name="connsiteX28" fmla="*/ 1778000 w 3562865"/>
              <a:gd name="connsiteY28" fmla="*/ 885568 h 1185932"/>
              <a:gd name="connsiteX29" fmla="*/ 1805459 w 3562865"/>
              <a:gd name="connsiteY29" fmla="*/ 844378 h 1185932"/>
              <a:gd name="connsiteX30" fmla="*/ 1853513 w 3562865"/>
              <a:gd name="connsiteY30" fmla="*/ 755135 h 1185932"/>
              <a:gd name="connsiteX31" fmla="*/ 1956486 w 3562865"/>
              <a:gd name="connsiteY31" fmla="*/ 508000 h 1185932"/>
              <a:gd name="connsiteX32" fmla="*/ 1970216 w 3562865"/>
              <a:gd name="connsiteY32" fmla="*/ 343243 h 1185932"/>
              <a:gd name="connsiteX33" fmla="*/ 1977081 w 3562865"/>
              <a:gd name="connsiteY33" fmla="*/ 274595 h 1185932"/>
              <a:gd name="connsiteX34" fmla="*/ 2004540 w 3562865"/>
              <a:gd name="connsiteY34" fmla="*/ 199081 h 1185932"/>
              <a:gd name="connsiteX35" fmla="*/ 2086919 w 3562865"/>
              <a:gd name="connsiteY35" fmla="*/ 205946 h 1185932"/>
              <a:gd name="connsiteX36" fmla="*/ 2107513 w 3562865"/>
              <a:gd name="connsiteY36" fmla="*/ 219676 h 1185932"/>
              <a:gd name="connsiteX37" fmla="*/ 2176162 w 3562865"/>
              <a:gd name="connsiteY37" fmla="*/ 308919 h 1185932"/>
              <a:gd name="connsiteX38" fmla="*/ 2217351 w 3562865"/>
              <a:gd name="connsiteY38" fmla="*/ 418757 h 1185932"/>
              <a:gd name="connsiteX39" fmla="*/ 2231081 w 3562865"/>
              <a:gd name="connsiteY39" fmla="*/ 480541 h 1185932"/>
              <a:gd name="connsiteX40" fmla="*/ 2251675 w 3562865"/>
              <a:gd name="connsiteY40" fmla="*/ 549189 h 1185932"/>
              <a:gd name="connsiteX41" fmla="*/ 2258540 w 3562865"/>
              <a:gd name="connsiteY41" fmla="*/ 604108 h 1185932"/>
              <a:gd name="connsiteX42" fmla="*/ 2279135 w 3562865"/>
              <a:gd name="connsiteY42" fmla="*/ 1180757 h 1185932"/>
              <a:gd name="connsiteX43" fmla="*/ 2327189 w 3562865"/>
              <a:gd name="connsiteY43" fmla="*/ 1139568 h 1185932"/>
              <a:gd name="connsiteX44" fmla="*/ 2382108 w 3562865"/>
              <a:gd name="connsiteY44" fmla="*/ 1036595 h 1185932"/>
              <a:gd name="connsiteX45" fmla="*/ 2526270 w 3562865"/>
              <a:gd name="connsiteY45" fmla="*/ 823784 h 1185932"/>
              <a:gd name="connsiteX46" fmla="*/ 2677297 w 3562865"/>
              <a:gd name="connsiteY46" fmla="*/ 556054 h 1185932"/>
              <a:gd name="connsiteX47" fmla="*/ 2787135 w 3562865"/>
              <a:gd name="connsiteY47" fmla="*/ 356973 h 1185932"/>
              <a:gd name="connsiteX48" fmla="*/ 2848919 w 3562865"/>
              <a:gd name="connsiteY48" fmla="*/ 254000 h 1185932"/>
              <a:gd name="connsiteX49" fmla="*/ 2924432 w 3562865"/>
              <a:gd name="connsiteY49" fmla="*/ 116703 h 1185932"/>
              <a:gd name="connsiteX50" fmla="*/ 2951892 w 3562865"/>
              <a:gd name="connsiteY50" fmla="*/ 89243 h 1185932"/>
              <a:gd name="connsiteX51" fmla="*/ 2986216 w 3562865"/>
              <a:gd name="connsiteY51" fmla="*/ 68649 h 1185932"/>
              <a:gd name="connsiteX52" fmla="*/ 3082324 w 3562865"/>
              <a:gd name="connsiteY52" fmla="*/ 20595 h 1185932"/>
              <a:gd name="connsiteX53" fmla="*/ 3150973 w 3562865"/>
              <a:gd name="connsiteY53" fmla="*/ 0 h 1185932"/>
              <a:gd name="connsiteX54" fmla="*/ 3247081 w 3562865"/>
              <a:gd name="connsiteY54" fmla="*/ 20595 h 1185932"/>
              <a:gd name="connsiteX55" fmla="*/ 3267675 w 3562865"/>
              <a:gd name="connsiteY55" fmla="*/ 48054 h 1185932"/>
              <a:gd name="connsiteX56" fmla="*/ 3322594 w 3562865"/>
              <a:gd name="connsiteY56" fmla="*/ 178487 h 1185932"/>
              <a:gd name="connsiteX57" fmla="*/ 3329459 w 3562865"/>
              <a:gd name="connsiteY57" fmla="*/ 247135 h 1185932"/>
              <a:gd name="connsiteX58" fmla="*/ 3356919 w 3562865"/>
              <a:gd name="connsiteY58" fmla="*/ 967946 h 1185932"/>
              <a:gd name="connsiteX59" fmla="*/ 3391243 w 3562865"/>
              <a:gd name="connsiteY59" fmla="*/ 947351 h 1185932"/>
              <a:gd name="connsiteX60" fmla="*/ 3432432 w 3562865"/>
              <a:gd name="connsiteY60" fmla="*/ 899297 h 1185932"/>
              <a:gd name="connsiteX61" fmla="*/ 3459892 w 3562865"/>
              <a:gd name="connsiteY61" fmla="*/ 768865 h 1185932"/>
              <a:gd name="connsiteX62" fmla="*/ 3480486 w 3562865"/>
              <a:gd name="connsiteY62" fmla="*/ 686487 h 1185932"/>
              <a:gd name="connsiteX63" fmla="*/ 3494216 w 3562865"/>
              <a:gd name="connsiteY63" fmla="*/ 665892 h 1185932"/>
              <a:gd name="connsiteX64" fmla="*/ 3501081 w 3562865"/>
              <a:gd name="connsiteY64" fmla="*/ 645297 h 1185932"/>
              <a:gd name="connsiteX65" fmla="*/ 3521675 w 3562865"/>
              <a:gd name="connsiteY65" fmla="*/ 624703 h 1185932"/>
              <a:gd name="connsiteX66" fmla="*/ 3542270 w 3562865"/>
              <a:gd name="connsiteY66" fmla="*/ 597243 h 1185932"/>
              <a:gd name="connsiteX67" fmla="*/ 3562865 w 3562865"/>
              <a:gd name="connsiteY67"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654432 w 3562865"/>
              <a:gd name="connsiteY27" fmla="*/ 686487 h 1185932"/>
              <a:gd name="connsiteX28" fmla="*/ 1778000 w 3562865"/>
              <a:gd name="connsiteY28" fmla="*/ 885568 h 1185932"/>
              <a:gd name="connsiteX29" fmla="*/ 1853513 w 3562865"/>
              <a:gd name="connsiteY29" fmla="*/ 755135 h 1185932"/>
              <a:gd name="connsiteX30" fmla="*/ 1956486 w 3562865"/>
              <a:gd name="connsiteY30" fmla="*/ 508000 h 1185932"/>
              <a:gd name="connsiteX31" fmla="*/ 1970216 w 3562865"/>
              <a:gd name="connsiteY31" fmla="*/ 343243 h 1185932"/>
              <a:gd name="connsiteX32" fmla="*/ 1977081 w 3562865"/>
              <a:gd name="connsiteY32" fmla="*/ 274595 h 1185932"/>
              <a:gd name="connsiteX33" fmla="*/ 2004540 w 3562865"/>
              <a:gd name="connsiteY33" fmla="*/ 199081 h 1185932"/>
              <a:gd name="connsiteX34" fmla="*/ 2086919 w 3562865"/>
              <a:gd name="connsiteY34" fmla="*/ 205946 h 1185932"/>
              <a:gd name="connsiteX35" fmla="*/ 2107513 w 3562865"/>
              <a:gd name="connsiteY35" fmla="*/ 219676 h 1185932"/>
              <a:gd name="connsiteX36" fmla="*/ 2176162 w 3562865"/>
              <a:gd name="connsiteY36" fmla="*/ 308919 h 1185932"/>
              <a:gd name="connsiteX37" fmla="*/ 2217351 w 3562865"/>
              <a:gd name="connsiteY37" fmla="*/ 418757 h 1185932"/>
              <a:gd name="connsiteX38" fmla="*/ 2231081 w 3562865"/>
              <a:gd name="connsiteY38" fmla="*/ 480541 h 1185932"/>
              <a:gd name="connsiteX39" fmla="*/ 2251675 w 3562865"/>
              <a:gd name="connsiteY39" fmla="*/ 549189 h 1185932"/>
              <a:gd name="connsiteX40" fmla="*/ 2258540 w 3562865"/>
              <a:gd name="connsiteY40" fmla="*/ 604108 h 1185932"/>
              <a:gd name="connsiteX41" fmla="*/ 2279135 w 3562865"/>
              <a:gd name="connsiteY41" fmla="*/ 1180757 h 1185932"/>
              <a:gd name="connsiteX42" fmla="*/ 2327189 w 3562865"/>
              <a:gd name="connsiteY42" fmla="*/ 1139568 h 1185932"/>
              <a:gd name="connsiteX43" fmla="*/ 2382108 w 3562865"/>
              <a:gd name="connsiteY43" fmla="*/ 1036595 h 1185932"/>
              <a:gd name="connsiteX44" fmla="*/ 2526270 w 3562865"/>
              <a:gd name="connsiteY44" fmla="*/ 823784 h 1185932"/>
              <a:gd name="connsiteX45" fmla="*/ 2677297 w 3562865"/>
              <a:gd name="connsiteY45" fmla="*/ 556054 h 1185932"/>
              <a:gd name="connsiteX46" fmla="*/ 2787135 w 3562865"/>
              <a:gd name="connsiteY46" fmla="*/ 356973 h 1185932"/>
              <a:gd name="connsiteX47" fmla="*/ 2848919 w 3562865"/>
              <a:gd name="connsiteY47" fmla="*/ 254000 h 1185932"/>
              <a:gd name="connsiteX48" fmla="*/ 2924432 w 3562865"/>
              <a:gd name="connsiteY48" fmla="*/ 116703 h 1185932"/>
              <a:gd name="connsiteX49" fmla="*/ 2951892 w 3562865"/>
              <a:gd name="connsiteY49" fmla="*/ 89243 h 1185932"/>
              <a:gd name="connsiteX50" fmla="*/ 2986216 w 3562865"/>
              <a:gd name="connsiteY50" fmla="*/ 68649 h 1185932"/>
              <a:gd name="connsiteX51" fmla="*/ 3082324 w 3562865"/>
              <a:gd name="connsiteY51" fmla="*/ 20595 h 1185932"/>
              <a:gd name="connsiteX52" fmla="*/ 3150973 w 3562865"/>
              <a:gd name="connsiteY52" fmla="*/ 0 h 1185932"/>
              <a:gd name="connsiteX53" fmla="*/ 3247081 w 3562865"/>
              <a:gd name="connsiteY53" fmla="*/ 20595 h 1185932"/>
              <a:gd name="connsiteX54" fmla="*/ 3267675 w 3562865"/>
              <a:gd name="connsiteY54" fmla="*/ 48054 h 1185932"/>
              <a:gd name="connsiteX55" fmla="*/ 3322594 w 3562865"/>
              <a:gd name="connsiteY55" fmla="*/ 178487 h 1185932"/>
              <a:gd name="connsiteX56" fmla="*/ 3329459 w 3562865"/>
              <a:gd name="connsiteY56" fmla="*/ 247135 h 1185932"/>
              <a:gd name="connsiteX57" fmla="*/ 3356919 w 3562865"/>
              <a:gd name="connsiteY57" fmla="*/ 967946 h 1185932"/>
              <a:gd name="connsiteX58" fmla="*/ 3391243 w 3562865"/>
              <a:gd name="connsiteY58" fmla="*/ 947351 h 1185932"/>
              <a:gd name="connsiteX59" fmla="*/ 3432432 w 3562865"/>
              <a:gd name="connsiteY59" fmla="*/ 899297 h 1185932"/>
              <a:gd name="connsiteX60" fmla="*/ 3459892 w 3562865"/>
              <a:gd name="connsiteY60" fmla="*/ 768865 h 1185932"/>
              <a:gd name="connsiteX61" fmla="*/ 3480486 w 3562865"/>
              <a:gd name="connsiteY61" fmla="*/ 686487 h 1185932"/>
              <a:gd name="connsiteX62" fmla="*/ 3494216 w 3562865"/>
              <a:gd name="connsiteY62" fmla="*/ 665892 h 1185932"/>
              <a:gd name="connsiteX63" fmla="*/ 3501081 w 3562865"/>
              <a:gd name="connsiteY63" fmla="*/ 645297 h 1185932"/>
              <a:gd name="connsiteX64" fmla="*/ 3521675 w 3562865"/>
              <a:gd name="connsiteY64" fmla="*/ 624703 h 1185932"/>
              <a:gd name="connsiteX65" fmla="*/ 3542270 w 3562865"/>
              <a:gd name="connsiteY65" fmla="*/ 597243 h 1185932"/>
              <a:gd name="connsiteX66" fmla="*/ 3562865 w 3562865"/>
              <a:gd name="connsiteY66"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654432 w 3562865"/>
              <a:gd name="connsiteY27" fmla="*/ 686487 h 1185932"/>
              <a:gd name="connsiteX28" fmla="*/ 1778000 w 3562865"/>
              <a:gd name="connsiteY28" fmla="*/ 885568 h 1185932"/>
              <a:gd name="connsiteX29" fmla="*/ 1956486 w 3562865"/>
              <a:gd name="connsiteY29" fmla="*/ 508000 h 1185932"/>
              <a:gd name="connsiteX30" fmla="*/ 1970216 w 3562865"/>
              <a:gd name="connsiteY30" fmla="*/ 343243 h 1185932"/>
              <a:gd name="connsiteX31" fmla="*/ 1977081 w 3562865"/>
              <a:gd name="connsiteY31" fmla="*/ 274595 h 1185932"/>
              <a:gd name="connsiteX32" fmla="*/ 2004540 w 3562865"/>
              <a:gd name="connsiteY32" fmla="*/ 199081 h 1185932"/>
              <a:gd name="connsiteX33" fmla="*/ 2086919 w 3562865"/>
              <a:gd name="connsiteY33" fmla="*/ 205946 h 1185932"/>
              <a:gd name="connsiteX34" fmla="*/ 2107513 w 3562865"/>
              <a:gd name="connsiteY34" fmla="*/ 219676 h 1185932"/>
              <a:gd name="connsiteX35" fmla="*/ 2176162 w 3562865"/>
              <a:gd name="connsiteY35" fmla="*/ 308919 h 1185932"/>
              <a:gd name="connsiteX36" fmla="*/ 2217351 w 3562865"/>
              <a:gd name="connsiteY36" fmla="*/ 418757 h 1185932"/>
              <a:gd name="connsiteX37" fmla="*/ 2231081 w 3562865"/>
              <a:gd name="connsiteY37" fmla="*/ 480541 h 1185932"/>
              <a:gd name="connsiteX38" fmla="*/ 2251675 w 3562865"/>
              <a:gd name="connsiteY38" fmla="*/ 549189 h 1185932"/>
              <a:gd name="connsiteX39" fmla="*/ 2258540 w 3562865"/>
              <a:gd name="connsiteY39" fmla="*/ 604108 h 1185932"/>
              <a:gd name="connsiteX40" fmla="*/ 2279135 w 3562865"/>
              <a:gd name="connsiteY40" fmla="*/ 1180757 h 1185932"/>
              <a:gd name="connsiteX41" fmla="*/ 2327189 w 3562865"/>
              <a:gd name="connsiteY41" fmla="*/ 1139568 h 1185932"/>
              <a:gd name="connsiteX42" fmla="*/ 2382108 w 3562865"/>
              <a:gd name="connsiteY42" fmla="*/ 1036595 h 1185932"/>
              <a:gd name="connsiteX43" fmla="*/ 2526270 w 3562865"/>
              <a:gd name="connsiteY43" fmla="*/ 823784 h 1185932"/>
              <a:gd name="connsiteX44" fmla="*/ 2677297 w 3562865"/>
              <a:gd name="connsiteY44" fmla="*/ 556054 h 1185932"/>
              <a:gd name="connsiteX45" fmla="*/ 2787135 w 3562865"/>
              <a:gd name="connsiteY45" fmla="*/ 356973 h 1185932"/>
              <a:gd name="connsiteX46" fmla="*/ 2848919 w 3562865"/>
              <a:gd name="connsiteY46" fmla="*/ 254000 h 1185932"/>
              <a:gd name="connsiteX47" fmla="*/ 2924432 w 3562865"/>
              <a:gd name="connsiteY47" fmla="*/ 116703 h 1185932"/>
              <a:gd name="connsiteX48" fmla="*/ 2951892 w 3562865"/>
              <a:gd name="connsiteY48" fmla="*/ 89243 h 1185932"/>
              <a:gd name="connsiteX49" fmla="*/ 2986216 w 3562865"/>
              <a:gd name="connsiteY49" fmla="*/ 68649 h 1185932"/>
              <a:gd name="connsiteX50" fmla="*/ 3082324 w 3562865"/>
              <a:gd name="connsiteY50" fmla="*/ 20595 h 1185932"/>
              <a:gd name="connsiteX51" fmla="*/ 3150973 w 3562865"/>
              <a:gd name="connsiteY51" fmla="*/ 0 h 1185932"/>
              <a:gd name="connsiteX52" fmla="*/ 3247081 w 3562865"/>
              <a:gd name="connsiteY52" fmla="*/ 20595 h 1185932"/>
              <a:gd name="connsiteX53" fmla="*/ 3267675 w 3562865"/>
              <a:gd name="connsiteY53" fmla="*/ 48054 h 1185932"/>
              <a:gd name="connsiteX54" fmla="*/ 3322594 w 3562865"/>
              <a:gd name="connsiteY54" fmla="*/ 178487 h 1185932"/>
              <a:gd name="connsiteX55" fmla="*/ 3329459 w 3562865"/>
              <a:gd name="connsiteY55" fmla="*/ 247135 h 1185932"/>
              <a:gd name="connsiteX56" fmla="*/ 3356919 w 3562865"/>
              <a:gd name="connsiteY56" fmla="*/ 967946 h 1185932"/>
              <a:gd name="connsiteX57" fmla="*/ 3391243 w 3562865"/>
              <a:gd name="connsiteY57" fmla="*/ 947351 h 1185932"/>
              <a:gd name="connsiteX58" fmla="*/ 3432432 w 3562865"/>
              <a:gd name="connsiteY58" fmla="*/ 899297 h 1185932"/>
              <a:gd name="connsiteX59" fmla="*/ 3459892 w 3562865"/>
              <a:gd name="connsiteY59" fmla="*/ 768865 h 1185932"/>
              <a:gd name="connsiteX60" fmla="*/ 3480486 w 3562865"/>
              <a:gd name="connsiteY60" fmla="*/ 686487 h 1185932"/>
              <a:gd name="connsiteX61" fmla="*/ 3494216 w 3562865"/>
              <a:gd name="connsiteY61" fmla="*/ 665892 h 1185932"/>
              <a:gd name="connsiteX62" fmla="*/ 3501081 w 3562865"/>
              <a:gd name="connsiteY62" fmla="*/ 645297 h 1185932"/>
              <a:gd name="connsiteX63" fmla="*/ 3521675 w 3562865"/>
              <a:gd name="connsiteY63" fmla="*/ 624703 h 1185932"/>
              <a:gd name="connsiteX64" fmla="*/ 3542270 w 3562865"/>
              <a:gd name="connsiteY64" fmla="*/ 597243 h 1185932"/>
              <a:gd name="connsiteX65" fmla="*/ 3562865 w 3562865"/>
              <a:gd name="connsiteY65"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654432 w 3562865"/>
              <a:gd name="connsiteY27" fmla="*/ 686487 h 1185932"/>
              <a:gd name="connsiteX28" fmla="*/ 1781577 w 3562865"/>
              <a:gd name="connsiteY28" fmla="*/ 1007202 h 1185932"/>
              <a:gd name="connsiteX29" fmla="*/ 1956486 w 3562865"/>
              <a:gd name="connsiteY29" fmla="*/ 508000 h 1185932"/>
              <a:gd name="connsiteX30" fmla="*/ 1970216 w 3562865"/>
              <a:gd name="connsiteY30" fmla="*/ 343243 h 1185932"/>
              <a:gd name="connsiteX31" fmla="*/ 1977081 w 3562865"/>
              <a:gd name="connsiteY31" fmla="*/ 274595 h 1185932"/>
              <a:gd name="connsiteX32" fmla="*/ 2004540 w 3562865"/>
              <a:gd name="connsiteY32" fmla="*/ 199081 h 1185932"/>
              <a:gd name="connsiteX33" fmla="*/ 2086919 w 3562865"/>
              <a:gd name="connsiteY33" fmla="*/ 205946 h 1185932"/>
              <a:gd name="connsiteX34" fmla="*/ 2107513 w 3562865"/>
              <a:gd name="connsiteY34" fmla="*/ 219676 h 1185932"/>
              <a:gd name="connsiteX35" fmla="*/ 2176162 w 3562865"/>
              <a:gd name="connsiteY35" fmla="*/ 308919 h 1185932"/>
              <a:gd name="connsiteX36" fmla="*/ 2217351 w 3562865"/>
              <a:gd name="connsiteY36" fmla="*/ 418757 h 1185932"/>
              <a:gd name="connsiteX37" fmla="*/ 2231081 w 3562865"/>
              <a:gd name="connsiteY37" fmla="*/ 480541 h 1185932"/>
              <a:gd name="connsiteX38" fmla="*/ 2251675 w 3562865"/>
              <a:gd name="connsiteY38" fmla="*/ 549189 h 1185932"/>
              <a:gd name="connsiteX39" fmla="*/ 2258540 w 3562865"/>
              <a:gd name="connsiteY39" fmla="*/ 604108 h 1185932"/>
              <a:gd name="connsiteX40" fmla="*/ 2279135 w 3562865"/>
              <a:gd name="connsiteY40" fmla="*/ 1180757 h 1185932"/>
              <a:gd name="connsiteX41" fmla="*/ 2327189 w 3562865"/>
              <a:gd name="connsiteY41" fmla="*/ 1139568 h 1185932"/>
              <a:gd name="connsiteX42" fmla="*/ 2382108 w 3562865"/>
              <a:gd name="connsiteY42" fmla="*/ 1036595 h 1185932"/>
              <a:gd name="connsiteX43" fmla="*/ 2526270 w 3562865"/>
              <a:gd name="connsiteY43" fmla="*/ 823784 h 1185932"/>
              <a:gd name="connsiteX44" fmla="*/ 2677297 w 3562865"/>
              <a:gd name="connsiteY44" fmla="*/ 556054 h 1185932"/>
              <a:gd name="connsiteX45" fmla="*/ 2787135 w 3562865"/>
              <a:gd name="connsiteY45" fmla="*/ 356973 h 1185932"/>
              <a:gd name="connsiteX46" fmla="*/ 2848919 w 3562865"/>
              <a:gd name="connsiteY46" fmla="*/ 254000 h 1185932"/>
              <a:gd name="connsiteX47" fmla="*/ 2924432 w 3562865"/>
              <a:gd name="connsiteY47" fmla="*/ 116703 h 1185932"/>
              <a:gd name="connsiteX48" fmla="*/ 2951892 w 3562865"/>
              <a:gd name="connsiteY48" fmla="*/ 89243 h 1185932"/>
              <a:gd name="connsiteX49" fmla="*/ 2986216 w 3562865"/>
              <a:gd name="connsiteY49" fmla="*/ 68649 h 1185932"/>
              <a:gd name="connsiteX50" fmla="*/ 3082324 w 3562865"/>
              <a:gd name="connsiteY50" fmla="*/ 20595 h 1185932"/>
              <a:gd name="connsiteX51" fmla="*/ 3150973 w 3562865"/>
              <a:gd name="connsiteY51" fmla="*/ 0 h 1185932"/>
              <a:gd name="connsiteX52" fmla="*/ 3247081 w 3562865"/>
              <a:gd name="connsiteY52" fmla="*/ 20595 h 1185932"/>
              <a:gd name="connsiteX53" fmla="*/ 3267675 w 3562865"/>
              <a:gd name="connsiteY53" fmla="*/ 48054 h 1185932"/>
              <a:gd name="connsiteX54" fmla="*/ 3322594 w 3562865"/>
              <a:gd name="connsiteY54" fmla="*/ 178487 h 1185932"/>
              <a:gd name="connsiteX55" fmla="*/ 3329459 w 3562865"/>
              <a:gd name="connsiteY55" fmla="*/ 247135 h 1185932"/>
              <a:gd name="connsiteX56" fmla="*/ 3356919 w 3562865"/>
              <a:gd name="connsiteY56" fmla="*/ 967946 h 1185932"/>
              <a:gd name="connsiteX57" fmla="*/ 3391243 w 3562865"/>
              <a:gd name="connsiteY57" fmla="*/ 947351 h 1185932"/>
              <a:gd name="connsiteX58" fmla="*/ 3432432 w 3562865"/>
              <a:gd name="connsiteY58" fmla="*/ 899297 h 1185932"/>
              <a:gd name="connsiteX59" fmla="*/ 3459892 w 3562865"/>
              <a:gd name="connsiteY59" fmla="*/ 768865 h 1185932"/>
              <a:gd name="connsiteX60" fmla="*/ 3480486 w 3562865"/>
              <a:gd name="connsiteY60" fmla="*/ 686487 h 1185932"/>
              <a:gd name="connsiteX61" fmla="*/ 3494216 w 3562865"/>
              <a:gd name="connsiteY61" fmla="*/ 665892 h 1185932"/>
              <a:gd name="connsiteX62" fmla="*/ 3501081 w 3562865"/>
              <a:gd name="connsiteY62" fmla="*/ 645297 h 1185932"/>
              <a:gd name="connsiteX63" fmla="*/ 3521675 w 3562865"/>
              <a:gd name="connsiteY63" fmla="*/ 624703 h 1185932"/>
              <a:gd name="connsiteX64" fmla="*/ 3542270 w 3562865"/>
              <a:gd name="connsiteY64" fmla="*/ 597243 h 1185932"/>
              <a:gd name="connsiteX65" fmla="*/ 3562865 w 3562865"/>
              <a:gd name="connsiteY65"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654432 w 3562865"/>
              <a:gd name="connsiteY27" fmla="*/ 686487 h 1185932"/>
              <a:gd name="connsiteX28" fmla="*/ 1781577 w 3562865"/>
              <a:gd name="connsiteY28" fmla="*/ 1007202 h 1185932"/>
              <a:gd name="connsiteX29" fmla="*/ 1970216 w 3562865"/>
              <a:gd name="connsiteY29" fmla="*/ 343243 h 1185932"/>
              <a:gd name="connsiteX30" fmla="*/ 1977081 w 3562865"/>
              <a:gd name="connsiteY30" fmla="*/ 274595 h 1185932"/>
              <a:gd name="connsiteX31" fmla="*/ 2004540 w 3562865"/>
              <a:gd name="connsiteY31" fmla="*/ 199081 h 1185932"/>
              <a:gd name="connsiteX32" fmla="*/ 2086919 w 3562865"/>
              <a:gd name="connsiteY32" fmla="*/ 205946 h 1185932"/>
              <a:gd name="connsiteX33" fmla="*/ 2107513 w 3562865"/>
              <a:gd name="connsiteY33" fmla="*/ 219676 h 1185932"/>
              <a:gd name="connsiteX34" fmla="*/ 2176162 w 3562865"/>
              <a:gd name="connsiteY34" fmla="*/ 308919 h 1185932"/>
              <a:gd name="connsiteX35" fmla="*/ 2217351 w 3562865"/>
              <a:gd name="connsiteY35" fmla="*/ 418757 h 1185932"/>
              <a:gd name="connsiteX36" fmla="*/ 2231081 w 3562865"/>
              <a:gd name="connsiteY36" fmla="*/ 480541 h 1185932"/>
              <a:gd name="connsiteX37" fmla="*/ 2251675 w 3562865"/>
              <a:gd name="connsiteY37" fmla="*/ 549189 h 1185932"/>
              <a:gd name="connsiteX38" fmla="*/ 2258540 w 3562865"/>
              <a:gd name="connsiteY38" fmla="*/ 604108 h 1185932"/>
              <a:gd name="connsiteX39" fmla="*/ 2279135 w 3562865"/>
              <a:gd name="connsiteY39" fmla="*/ 1180757 h 1185932"/>
              <a:gd name="connsiteX40" fmla="*/ 2327189 w 3562865"/>
              <a:gd name="connsiteY40" fmla="*/ 1139568 h 1185932"/>
              <a:gd name="connsiteX41" fmla="*/ 2382108 w 3562865"/>
              <a:gd name="connsiteY41" fmla="*/ 1036595 h 1185932"/>
              <a:gd name="connsiteX42" fmla="*/ 2526270 w 3562865"/>
              <a:gd name="connsiteY42" fmla="*/ 823784 h 1185932"/>
              <a:gd name="connsiteX43" fmla="*/ 2677297 w 3562865"/>
              <a:gd name="connsiteY43" fmla="*/ 556054 h 1185932"/>
              <a:gd name="connsiteX44" fmla="*/ 2787135 w 3562865"/>
              <a:gd name="connsiteY44" fmla="*/ 356973 h 1185932"/>
              <a:gd name="connsiteX45" fmla="*/ 2848919 w 3562865"/>
              <a:gd name="connsiteY45" fmla="*/ 254000 h 1185932"/>
              <a:gd name="connsiteX46" fmla="*/ 2924432 w 3562865"/>
              <a:gd name="connsiteY46" fmla="*/ 116703 h 1185932"/>
              <a:gd name="connsiteX47" fmla="*/ 2951892 w 3562865"/>
              <a:gd name="connsiteY47" fmla="*/ 89243 h 1185932"/>
              <a:gd name="connsiteX48" fmla="*/ 2986216 w 3562865"/>
              <a:gd name="connsiteY48" fmla="*/ 68649 h 1185932"/>
              <a:gd name="connsiteX49" fmla="*/ 3082324 w 3562865"/>
              <a:gd name="connsiteY49" fmla="*/ 20595 h 1185932"/>
              <a:gd name="connsiteX50" fmla="*/ 3150973 w 3562865"/>
              <a:gd name="connsiteY50" fmla="*/ 0 h 1185932"/>
              <a:gd name="connsiteX51" fmla="*/ 3247081 w 3562865"/>
              <a:gd name="connsiteY51" fmla="*/ 20595 h 1185932"/>
              <a:gd name="connsiteX52" fmla="*/ 3267675 w 3562865"/>
              <a:gd name="connsiteY52" fmla="*/ 48054 h 1185932"/>
              <a:gd name="connsiteX53" fmla="*/ 3322594 w 3562865"/>
              <a:gd name="connsiteY53" fmla="*/ 178487 h 1185932"/>
              <a:gd name="connsiteX54" fmla="*/ 3329459 w 3562865"/>
              <a:gd name="connsiteY54" fmla="*/ 247135 h 1185932"/>
              <a:gd name="connsiteX55" fmla="*/ 3356919 w 3562865"/>
              <a:gd name="connsiteY55" fmla="*/ 967946 h 1185932"/>
              <a:gd name="connsiteX56" fmla="*/ 3391243 w 3562865"/>
              <a:gd name="connsiteY56" fmla="*/ 947351 h 1185932"/>
              <a:gd name="connsiteX57" fmla="*/ 3432432 w 3562865"/>
              <a:gd name="connsiteY57" fmla="*/ 899297 h 1185932"/>
              <a:gd name="connsiteX58" fmla="*/ 3459892 w 3562865"/>
              <a:gd name="connsiteY58" fmla="*/ 768865 h 1185932"/>
              <a:gd name="connsiteX59" fmla="*/ 3480486 w 3562865"/>
              <a:gd name="connsiteY59" fmla="*/ 686487 h 1185932"/>
              <a:gd name="connsiteX60" fmla="*/ 3494216 w 3562865"/>
              <a:gd name="connsiteY60" fmla="*/ 665892 h 1185932"/>
              <a:gd name="connsiteX61" fmla="*/ 3501081 w 3562865"/>
              <a:gd name="connsiteY61" fmla="*/ 645297 h 1185932"/>
              <a:gd name="connsiteX62" fmla="*/ 3521675 w 3562865"/>
              <a:gd name="connsiteY62" fmla="*/ 624703 h 1185932"/>
              <a:gd name="connsiteX63" fmla="*/ 3542270 w 3562865"/>
              <a:gd name="connsiteY63" fmla="*/ 597243 h 1185932"/>
              <a:gd name="connsiteX64" fmla="*/ 3562865 w 3562865"/>
              <a:gd name="connsiteY64"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654432 w 3562865"/>
              <a:gd name="connsiteY27" fmla="*/ 686487 h 1185932"/>
              <a:gd name="connsiteX28" fmla="*/ 1781577 w 3562865"/>
              <a:gd name="connsiteY28" fmla="*/ 1007202 h 1185932"/>
              <a:gd name="connsiteX29" fmla="*/ 1970216 w 3562865"/>
              <a:gd name="connsiteY29" fmla="*/ 343243 h 1185932"/>
              <a:gd name="connsiteX30" fmla="*/ 1977081 w 3562865"/>
              <a:gd name="connsiteY30" fmla="*/ 274595 h 1185932"/>
              <a:gd name="connsiteX31" fmla="*/ 2004540 w 3562865"/>
              <a:gd name="connsiteY31" fmla="*/ 199081 h 1185932"/>
              <a:gd name="connsiteX32" fmla="*/ 2086919 w 3562865"/>
              <a:gd name="connsiteY32" fmla="*/ 205946 h 1185932"/>
              <a:gd name="connsiteX33" fmla="*/ 2107513 w 3562865"/>
              <a:gd name="connsiteY33" fmla="*/ 219676 h 1185932"/>
              <a:gd name="connsiteX34" fmla="*/ 2176162 w 3562865"/>
              <a:gd name="connsiteY34" fmla="*/ 308919 h 1185932"/>
              <a:gd name="connsiteX35" fmla="*/ 2217351 w 3562865"/>
              <a:gd name="connsiteY35" fmla="*/ 418757 h 1185932"/>
              <a:gd name="connsiteX36" fmla="*/ 2231081 w 3562865"/>
              <a:gd name="connsiteY36" fmla="*/ 480541 h 1185932"/>
              <a:gd name="connsiteX37" fmla="*/ 2251675 w 3562865"/>
              <a:gd name="connsiteY37" fmla="*/ 549189 h 1185932"/>
              <a:gd name="connsiteX38" fmla="*/ 2258540 w 3562865"/>
              <a:gd name="connsiteY38" fmla="*/ 604108 h 1185932"/>
              <a:gd name="connsiteX39" fmla="*/ 2279135 w 3562865"/>
              <a:gd name="connsiteY39" fmla="*/ 1180757 h 1185932"/>
              <a:gd name="connsiteX40" fmla="*/ 2327189 w 3562865"/>
              <a:gd name="connsiteY40" fmla="*/ 1139568 h 1185932"/>
              <a:gd name="connsiteX41" fmla="*/ 2382108 w 3562865"/>
              <a:gd name="connsiteY41" fmla="*/ 1036595 h 1185932"/>
              <a:gd name="connsiteX42" fmla="*/ 2526270 w 3562865"/>
              <a:gd name="connsiteY42" fmla="*/ 823784 h 1185932"/>
              <a:gd name="connsiteX43" fmla="*/ 2677297 w 3562865"/>
              <a:gd name="connsiteY43" fmla="*/ 556054 h 1185932"/>
              <a:gd name="connsiteX44" fmla="*/ 2787135 w 3562865"/>
              <a:gd name="connsiteY44" fmla="*/ 356973 h 1185932"/>
              <a:gd name="connsiteX45" fmla="*/ 2848919 w 3562865"/>
              <a:gd name="connsiteY45" fmla="*/ 254000 h 1185932"/>
              <a:gd name="connsiteX46" fmla="*/ 2924432 w 3562865"/>
              <a:gd name="connsiteY46" fmla="*/ 116703 h 1185932"/>
              <a:gd name="connsiteX47" fmla="*/ 2951892 w 3562865"/>
              <a:gd name="connsiteY47" fmla="*/ 89243 h 1185932"/>
              <a:gd name="connsiteX48" fmla="*/ 2986216 w 3562865"/>
              <a:gd name="connsiteY48" fmla="*/ 68649 h 1185932"/>
              <a:gd name="connsiteX49" fmla="*/ 3082324 w 3562865"/>
              <a:gd name="connsiteY49" fmla="*/ 20595 h 1185932"/>
              <a:gd name="connsiteX50" fmla="*/ 3150973 w 3562865"/>
              <a:gd name="connsiteY50" fmla="*/ 0 h 1185932"/>
              <a:gd name="connsiteX51" fmla="*/ 3247081 w 3562865"/>
              <a:gd name="connsiteY51" fmla="*/ 20595 h 1185932"/>
              <a:gd name="connsiteX52" fmla="*/ 3267675 w 3562865"/>
              <a:gd name="connsiteY52" fmla="*/ 48054 h 1185932"/>
              <a:gd name="connsiteX53" fmla="*/ 3322594 w 3562865"/>
              <a:gd name="connsiteY53" fmla="*/ 178487 h 1185932"/>
              <a:gd name="connsiteX54" fmla="*/ 3329459 w 3562865"/>
              <a:gd name="connsiteY54" fmla="*/ 247135 h 1185932"/>
              <a:gd name="connsiteX55" fmla="*/ 3356919 w 3562865"/>
              <a:gd name="connsiteY55" fmla="*/ 967946 h 1185932"/>
              <a:gd name="connsiteX56" fmla="*/ 3391243 w 3562865"/>
              <a:gd name="connsiteY56" fmla="*/ 947351 h 1185932"/>
              <a:gd name="connsiteX57" fmla="*/ 3432432 w 3562865"/>
              <a:gd name="connsiteY57" fmla="*/ 899297 h 1185932"/>
              <a:gd name="connsiteX58" fmla="*/ 3459892 w 3562865"/>
              <a:gd name="connsiteY58" fmla="*/ 768865 h 1185932"/>
              <a:gd name="connsiteX59" fmla="*/ 3480486 w 3562865"/>
              <a:gd name="connsiteY59" fmla="*/ 686487 h 1185932"/>
              <a:gd name="connsiteX60" fmla="*/ 3494216 w 3562865"/>
              <a:gd name="connsiteY60" fmla="*/ 665892 h 1185932"/>
              <a:gd name="connsiteX61" fmla="*/ 3501081 w 3562865"/>
              <a:gd name="connsiteY61" fmla="*/ 645297 h 1185932"/>
              <a:gd name="connsiteX62" fmla="*/ 3521675 w 3562865"/>
              <a:gd name="connsiteY62" fmla="*/ 624703 h 1185932"/>
              <a:gd name="connsiteX63" fmla="*/ 3542270 w 3562865"/>
              <a:gd name="connsiteY63" fmla="*/ 597243 h 1185932"/>
              <a:gd name="connsiteX64" fmla="*/ 3562865 w 3562865"/>
              <a:gd name="connsiteY64"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781577 w 3562865"/>
              <a:gd name="connsiteY27" fmla="*/ 1007202 h 1185932"/>
              <a:gd name="connsiteX28" fmla="*/ 1970216 w 3562865"/>
              <a:gd name="connsiteY28" fmla="*/ 343243 h 1185932"/>
              <a:gd name="connsiteX29" fmla="*/ 1977081 w 3562865"/>
              <a:gd name="connsiteY29" fmla="*/ 274595 h 1185932"/>
              <a:gd name="connsiteX30" fmla="*/ 2004540 w 3562865"/>
              <a:gd name="connsiteY30" fmla="*/ 199081 h 1185932"/>
              <a:gd name="connsiteX31" fmla="*/ 2086919 w 3562865"/>
              <a:gd name="connsiteY31" fmla="*/ 205946 h 1185932"/>
              <a:gd name="connsiteX32" fmla="*/ 2107513 w 3562865"/>
              <a:gd name="connsiteY32" fmla="*/ 219676 h 1185932"/>
              <a:gd name="connsiteX33" fmla="*/ 2176162 w 3562865"/>
              <a:gd name="connsiteY33" fmla="*/ 308919 h 1185932"/>
              <a:gd name="connsiteX34" fmla="*/ 2217351 w 3562865"/>
              <a:gd name="connsiteY34" fmla="*/ 418757 h 1185932"/>
              <a:gd name="connsiteX35" fmla="*/ 2231081 w 3562865"/>
              <a:gd name="connsiteY35" fmla="*/ 480541 h 1185932"/>
              <a:gd name="connsiteX36" fmla="*/ 2251675 w 3562865"/>
              <a:gd name="connsiteY36" fmla="*/ 549189 h 1185932"/>
              <a:gd name="connsiteX37" fmla="*/ 2258540 w 3562865"/>
              <a:gd name="connsiteY37" fmla="*/ 604108 h 1185932"/>
              <a:gd name="connsiteX38" fmla="*/ 2279135 w 3562865"/>
              <a:gd name="connsiteY38" fmla="*/ 1180757 h 1185932"/>
              <a:gd name="connsiteX39" fmla="*/ 2327189 w 3562865"/>
              <a:gd name="connsiteY39" fmla="*/ 1139568 h 1185932"/>
              <a:gd name="connsiteX40" fmla="*/ 2382108 w 3562865"/>
              <a:gd name="connsiteY40" fmla="*/ 1036595 h 1185932"/>
              <a:gd name="connsiteX41" fmla="*/ 2526270 w 3562865"/>
              <a:gd name="connsiteY41" fmla="*/ 823784 h 1185932"/>
              <a:gd name="connsiteX42" fmla="*/ 2677297 w 3562865"/>
              <a:gd name="connsiteY42" fmla="*/ 556054 h 1185932"/>
              <a:gd name="connsiteX43" fmla="*/ 2787135 w 3562865"/>
              <a:gd name="connsiteY43" fmla="*/ 356973 h 1185932"/>
              <a:gd name="connsiteX44" fmla="*/ 2848919 w 3562865"/>
              <a:gd name="connsiteY44" fmla="*/ 254000 h 1185932"/>
              <a:gd name="connsiteX45" fmla="*/ 2924432 w 3562865"/>
              <a:gd name="connsiteY45" fmla="*/ 116703 h 1185932"/>
              <a:gd name="connsiteX46" fmla="*/ 2951892 w 3562865"/>
              <a:gd name="connsiteY46" fmla="*/ 89243 h 1185932"/>
              <a:gd name="connsiteX47" fmla="*/ 2986216 w 3562865"/>
              <a:gd name="connsiteY47" fmla="*/ 68649 h 1185932"/>
              <a:gd name="connsiteX48" fmla="*/ 3082324 w 3562865"/>
              <a:gd name="connsiteY48" fmla="*/ 20595 h 1185932"/>
              <a:gd name="connsiteX49" fmla="*/ 3150973 w 3562865"/>
              <a:gd name="connsiteY49" fmla="*/ 0 h 1185932"/>
              <a:gd name="connsiteX50" fmla="*/ 3247081 w 3562865"/>
              <a:gd name="connsiteY50" fmla="*/ 20595 h 1185932"/>
              <a:gd name="connsiteX51" fmla="*/ 3267675 w 3562865"/>
              <a:gd name="connsiteY51" fmla="*/ 48054 h 1185932"/>
              <a:gd name="connsiteX52" fmla="*/ 3322594 w 3562865"/>
              <a:gd name="connsiteY52" fmla="*/ 178487 h 1185932"/>
              <a:gd name="connsiteX53" fmla="*/ 3329459 w 3562865"/>
              <a:gd name="connsiteY53" fmla="*/ 247135 h 1185932"/>
              <a:gd name="connsiteX54" fmla="*/ 3356919 w 3562865"/>
              <a:gd name="connsiteY54" fmla="*/ 967946 h 1185932"/>
              <a:gd name="connsiteX55" fmla="*/ 3391243 w 3562865"/>
              <a:gd name="connsiteY55" fmla="*/ 947351 h 1185932"/>
              <a:gd name="connsiteX56" fmla="*/ 3432432 w 3562865"/>
              <a:gd name="connsiteY56" fmla="*/ 899297 h 1185932"/>
              <a:gd name="connsiteX57" fmla="*/ 3459892 w 3562865"/>
              <a:gd name="connsiteY57" fmla="*/ 768865 h 1185932"/>
              <a:gd name="connsiteX58" fmla="*/ 3480486 w 3562865"/>
              <a:gd name="connsiteY58" fmla="*/ 686487 h 1185932"/>
              <a:gd name="connsiteX59" fmla="*/ 3494216 w 3562865"/>
              <a:gd name="connsiteY59" fmla="*/ 665892 h 1185932"/>
              <a:gd name="connsiteX60" fmla="*/ 3501081 w 3562865"/>
              <a:gd name="connsiteY60" fmla="*/ 645297 h 1185932"/>
              <a:gd name="connsiteX61" fmla="*/ 3521675 w 3562865"/>
              <a:gd name="connsiteY61" fmla="*/ 624703 h 1185932"/>
              <a:gd name="connsiteX62" fmla="*/ 3542270 w 3562865"/>
              <a:gd name="connsiteY62" fmla="*/ 597243 h 1185932"/>
              <a:gd name="connsiteX63" fmla="*/ 3562865 w 3562865"/>
              <a:gd name="connsiteY63"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781577 w 3562865"/>
              <a:gd name="connsiteY27" fmla="*/ 1007202 h 1185932"/>
              <a:gd name="connsiteX28" fmla="*/ 1970216 w 3562865"/>
              <a:gd name="connsiteY28" fmla="*/ 343243 h 1185932"/>
              <a:gd name="connsiteX29" fmla="*/ 1977081 w 3562865"/>
              <a:gd name="connsiteY29" fmla="*/ 274595 h 1185932"/>
              <a:gd name="connsiteX30" fmla="*/ 2086919 w 3562865"/>
              <a:gd name="connsiteY30" fmla="*/ 205946 h 1185932"/>
              <a:gd name="connsiteX31" fmla="*/ 2107513 w 3562865"/>
              <a:gd name="connsiteY31" fmla="*/ 219676 h 1185932"/>
              <a:gd name="connsiteX32" fmla="*/ 2176162 w 3562865"/>
              <a:gd name="connsiteY32" fmla="*/ 308919 h 1185932"/>
              <a:gd name="connsiteX33" fmla="*/ 2217351 w 3562865"/>
              <a:gd name="connsiteY33" fmla="*/ 418757 h 1185932"/>
              <a:gd name="connsiteX34" fmla="*/ 2231081 w 3562865"/>
              <a:gd name="connsiteY34" fmla="*/ 480541 h 1185932"/>
              <a:gd name="connsiteX35" fmla="*/ 2251675 w 3562865"/>
              <a:gd name="connsiteY35" fmla="*/ 549189 h 1185932"/>
              <a:gd name="connsiteX36" fmla="*/ 2258540 w 3562865"/>
              <a:gd name="connsiteY36" fmla="*/ 604108 h 1185932"/>
              <a:gd name="connsiteX37" fmla="*/ 2279135 w 3562865"/>
              <a:gd name="connsiteY37" fmla="*/ 1180757 h 1185932"/>
              <a:gd name="connsiteX38" fmla="*/ 2327189 w 3562865"/>
              <a:gd name="connsiteY38" fmla="*/ 1139568 h 1185932"/>
              <a:gd name="connsiteX39" fmla="*/ 2382108 w 3562865"/>
              <a:gd name="connsiteY39" fmla="*/ 1036595 h 1185932"/>
              <a:gd name="connsiteX40" fmla="*/ 2526270 w 3562865"/>
              <a:gd name="connsiteY40" fmla="*/ 823784 h 1185932"/>
              <a:gd name="connsiteX41" fmla="*/ 2677297 w 3562865"/>
              <a:gd name="connsiteY41" fmla="*/ 556054 h 1185932"/>
              <a:gd name="connsiteX42" fmla="*/ 2787135 w 3562865"/>
              <a:gd name="connsiteY42" fmla="*/ 356973 h 1185932"/>
              <a:gd name="connsiteX43" fmla="*/ 2848919 w 3562865"/>
              <a:gd name="connsiteY43" fmla="*/ 254000 h 1185932"/>
              <a:gd name="connsiteX44" fmla="*/ 2924432 w 3562865"/>
              <a:gd name="connsiteY44" fmla="*/ 116703 h 1185932"/>
              <a:gd name="connsiteX45" fmla="*/ 2951892 w 3562865"/>
              <a:gd name="connsiteY45" fmla="*/ 89243 h 1185932"/>
              <a:gd name="connsiteX46" fmla="*/ 2986216 w 3562865"/>
              <a:gd name="connsiteY46" fmla="*/ 68649 h 1185932"/>
              <a:gd name="connsiteX47" fmla="*/ 3082324 w 3562865"/>
              <a:gd name="connsiteY47" fmla="*/ 20595 h 1185932"/>
              <a:gd name="connsiteX48" fmla="*/ 3150973 w 3562865"/>
              <a:gd name="connsiteY48" fmla="*/ 0 h 1185932"/>
              <a:gd name="connsiteX49" fmla="*/ 3247081 w 3562865"/>
              <a:gd name="connsiteY49" fmla="*/ 20595 h 1185932"/>
              <a:gd name="connsiteX50" fmla="*/ 3267675 w 3562865"/>
              <a:gd name="connsiteY50" fmla="*/ 48054 h 1185932"/>
              <a:gd name="connsiteX51" fmla="*/ 3322594 w 3562865"/>
              <a:gd name="connsiteY51" fmla="*/ 178487 h 1185932"/>
              <a:gd name="connsiteX52" fmla="*/ 3329459 w 3562865"/>
              <a:gd name="connsiteY52" fmla="*/ 247135 h 1185932"/>
              <a:gd name="connsiteX53" fmla="*/ 3356919 w 3562865"/>
              <a:gd name="connsiteY53" fmla="*/ 967946 h 1185932"/>
              <a:gd name="connsiteX54" fmla="*/ 3391243 w 3562865"/>
              <a:gd name="connsiteY54" fmla="*/ 947351 h 1185932"/>
              <a:gd name="connsiteX55" fmla="*/ 3432432 w 3562865"/>
              <a:gd name="connsiteY55" fmla="*/ 899297 h 1185932"/>
              <a:gd name="connsiteX56" fmla="*/ 3459892 w 3562865"/>
              <a:gd name="connsiteY56" fmla="*/ 768865 h 1185932"/>
              <a:gd name="connsiteX57" fmla="*/ 3480486 w 3562865"/>
              <a:gd name="connsiteY57" fmla="*/ 686487 h 1185932"/>
              <a:gd name="connsiteX58" fmla="*/ 3494216 w 3562865"/>
              <a:gd name="connsiteY58" fmla="*/ 665892 h 1185932"/>
              <a:gd name="connsiteX59" fmla="*/ 3501081 w 3562865"/>
              <a:gd name="connsiteY59" fmla="*/ 645297 h 1185932"/>
              <a:gd name="connsiteX60" fmla="*/ 3521675 w 3562865"/>
              <a:gd name="connsiteY60" fmla="*/ 624703 h 1185932"/>
              <a:gd name="connsiteX61" fmla="*/ 3542270 w 3562865"/>
              <a:gd name="connsiteY61" fmla="*/ 597243 h 1185932"/>
              <a:gd name="connsiteX62" fmla="*/ 3562865 w 3562865"/>
              <a:gd name="connsiteY62"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781577 w 3562865"/>
              <a:gd name="connsiteY27" fmla="*/ 1007202 h 1185932"/>
              <a:gd name="connsiteX28" fmla="*/ 1970216 w 3562865"/>
              <a:gd name="connsiteY28" fmla="*/ 343243 h 1185932"/>
              <a:gd name="connsiteX29" fmla="*/ 2086919 w 3562865"/>
              <a:gd name="connsiteY29" fmla="*/ 205946 h 1185932"/>
              <a:gd name="connsiteX30" fmla="*/ 2107513 w 3562865"/>
              <a:gd name="connsiteY30" fmla="*/ 219676 h 1185932"/>
              <a:gd name="connsiteX31" fmla="*/ 2176162 w 3562865"/>
              <a:gd name="connsiteY31" fmla="*/ 308919 h 1185932"/>
              <a:gd name="connsiteX32" fmla="*/ 2217351 w 3562865"/>
              <a:gd name="connsiteY32" fmla="*/ 418757 h 1185932"/>
              <a:gd name="connsiteX33" fmla="*/ 2231081 w 3562865"/>
              <a:gd name="connsiteY33" fmla="*/ 480541 h 1185932"/>
              <a:gd name="connsiteX34" fmla="*/ 2251675 w 3562865"/>
              <a:gd name="connsiteY34" fmla="*/ 549189 h 1185932"/>
              <a:gd name="connsiteX35" fmla="*/ 2258540 w 3562865"/>
              <a:gd name="connsiteY35" fmla="*/ 604108 h 1185932"/>
              <a:gd name="connsiteX36" fmla="*/ 2279135 w 3562865"/>
              <a:gd name="connsiteY36" fmla="*/ 1180757 h 1185932"/>
              <a:gd name="connsiteX37" fmla="*/ 2327189 w 3562865"/>
              <a:gd name="connsiteY37" fmla="*/ 1139568 h 1185932"/>
              <a:gd name="connsiteX38" fmla="*/ 2382108 w 3562865"/>
              <a:gd name="connsiteY38" fmla="*/ 1036595 h 1185932"/>
              <a:gd name="connsiteX39" fmla="*/ 2526270 w 3562865"/>
              <a:gd name="connsiteY39" fmla="*/ 823784 h 1185932"/>
              <a:gd name="connsiteX40" fmla="*/ 2677297 w 3562865"/>
              <a:gd name="connsiteY40" fmla="*/ 556054 h 1185932"/>
              <a:gd name="connsiteX41" fmla="*/ 2787135 w 3562865"/>
              <a:gd name="connsiteY41" fmla="*/ 356973 h 1185932"/>
              <a:gd name="connsiteX42" fmla="*/ 2848919 w 3562865"/>
              <a:gd name="connsiteY42" fmla="*/ 254000 h 1185932"/>
              <a:gd name="connsiteX43" fmla="*/ 2924432 w 3562865"/>
              <a:gd name="connsiteY43" fmla="*/ 116703 h 1185932"/>
              <a:gd name="connsiteX44" fmla="*/ 2951892 w 3562865"/>
              <a:gd name="connsiteY44" fmla="*/ 89243 h 1185932"/>
              <a:gd name="connsiteX45" fmla="*/ 2986216 w 3562865"/>
              <a:gd name="connsiteY45" fmla="*/ 68649 h 1185932"/>
              <a:gd name="connsiteX46" fmla="*/ 3082324 w 3562865"/>
              <a:gd name="connsiteY46" fmla="*/ 20595 h 1185932"/>
              <a:gd name="connsiteX47" fmla="*/ 3150973 w 3562865"/>
              <a:gd name="connsiteY47" fmla="*/ 0 h 1185932"/>
              <a:gd name="connsiteX48" fmla="*/ 3247081 w 3562865"/>
              <a:gd name="connsiteY48" fmla="*/ 20595 h 1185932"/>
              <a:gd name="connsiteX49" fmla="*/ 3267675 w 3562865"/>
              <a:gd name="connsiteY49" fmla="*/ 48054 h 1185932"/>
              <a:gd name="connsiteX50" fmla="*/ 3322594 w 3562865"/>
              <a:gd name="connsiteY50" fmla="*/ 178487 h 1185932"/>
              <a:gd name="connsiteX51" fmla="*/ 3329459 w 3562865"/>
              <a:gd name="connsiteY51" fmla="*/ 247135 h 1185932"/>
              <a:gd name="connsiteX52" fmla="*/ 3356919 w 3562865"/>
              <a:gd name="connsiteY52" fmla="*/ 967946 h 1185932"/>
              <a:gd name="connsiteX53" fmla="*/ 3391243 w 3562865"/>
              <a:gd name="connsiteY53" fmla="*/ 947351 h 1185932"/>
              <a:gd name="connsiteX54" fmla="*/ 3432432 w 3562865"/>
              <a:gd name="connsiteY54" fmla="*/ 899297 h 1185932"/>
              <a:gd name="connsiteX55" fmla="*/ 3459892 w 3562865"/>
              <a:gd name="connsiteY55" fmla="*/ 768865 h 1185932"/>
              <a:gd name="connsiteX56" fmla="*/ 3480486 w 3562865"/>
              <a:gd name="connsiteY56" fmla="*/ 686487 h 1185932"/>
              <a:gd name="connsiteX57" fmla="*/ 3494216 w 3562865"/>
              <a:gd name="connsiteY57" fmla="*/ 665892 h 1185932"/>
              <a:gd name="connsiteX58" fmla="*/ 3501081 w 3562865"/>
              <a:gd name="connsiteY58" fmla="*/ 645297 h 1185932"/>
              <a:gd name="connsiteX59" fmla="*/ 3521675 w 3562865"/>
              <a:gd name="connsiteY59" fmla="*/ 624703 h 1185932"/>
              <a:gd name="connsiteX60" fmla="*/ 3542270 w 3562865"/>
              <a:gd name="connsiteY60" fmla="*/ 597243 h 1185932"/>
              <a:gd name="connsiteX61" fmla="*/ 3562865 w 3562865"/>
              <a:gd name="connsiteY61"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781577 w 3562865"/>
              <a:gd name="connsiteY27" fmla="*/ 1007202 h 1185932"/>
              <a:gd name="connsiteX28" fmla="*/ 1970216 w 3562865"/>
              <a:gd name="connsiteY28" fmla="*/ 343243 h 1185932"/>
              <a:gd name="connsiteX29" fmla="*/ 2086919 w 3562865"/>
              <a:gd name="connsiteY29" fmla="*/ 205946 h 1185932"/>
              <a:gd name="connsiteX30" fmla="*/ 2176162 w 3562865"/>
              <a:gd name="connsiteY30" fmla="*/ 308919 h 1185932"/>
              <a:gd name="connsiteX31" fmla="*/ 2217351 w 3562865"/>
              <a:gd name="connsiteY31" fmla="*/ 418757 h 1185932"/>
              <a:gd name="connsiteX32" fmla="*/ 2231081 w 3562865"/>
              <a:gd name="connsiteY32" fmla="*/ 480541 h 1185932"/>
              <a:gd name="connsiteX33" fmla="*/ 2251675 w 3562865"/>
              <a:gd name="connsiteY33" fmla="*/ 549189 h 1185932"/>
              <a:gd name="connsiteX34" fmla="*/ 2258540 w 3562865"/>
              <a:gd name="connsiteY34" fmla="*/ 604108 h 1185932"/>
              <a:gd name="connsiteX35" fmla="*/ 2279135 w 3562865"/>
              <a:gd name="connsiteY35" fmla="*/ 1180757 h 1185932"/>
              <a:gd name="connsiteX36" fmla="*/ 2327189 w 3562865"/>
              <a:gd name="connsiteY36" fmla="*/ 1139568 h 1185932"/>
              <a:gd name="connsiteX37" fmla="*/ 2382108 w 3562865"/>
              <a:gd name="connsiteY37" fmla="*/ 1036595 h 1185932"/>
              <a:gd name="connsiteX38" fmla="*/ 2526270 w 3562865"/>
              <a:gd name="connsiteY38" fmla="*/ 823784 h 1185932"/>
              <a:gd name="connsiteX39" fmla="*/ 2677297 w 3562865"/>
              <a:gd name="connsiteY39" fmla="*/ 556054 h 1185932"/>
              <a:gd name="connsiteX40" fmla="*/ 2787135 w 3562865"/>
              <a:gd name="connsiteY40" fmla="*/ 356973 h 1185932"/>
              <a:gd name="connsiteX41" fmla="*/ 2848919 w 3562865"/>
              <a:gd name="connsiteY41" fmla="*/ 254000 h 1185932"/>
              <a:gd name="connsiteX42" fmla="*/ 2924432 w 3562865"/>
              <a:gd name="connsiteY42" fmla="*/ 116703 h 1185932"/>
              <a:gd name="connsiteX43" fmla="*/ 2951892 w 3562865"/>
              <a:gd name="connsiteY43" fmla="*/ 89243 h 1185932"/>
              <a:gd name="connsiteX44" fmla="*/ 2986216 w 3562865"/>
              <a:gd name="connsiteY44" fmla="*/ 68649 h 1185932"/>
              <a:gd name="connsiteX45" fmla="*/ 3082324 w 3562865"/>
              <a:gd name="connsiteY45" fmla="*/ 20595 h 1185932"/>
              <a:gd name="connsiteX46" fmla="*/ 3150973 w 3562865"/>
              <a:gd name="connsiteY46" fmla="*/ 0 h 1185932"/>
              <a:gd name="connsiteX47" fmla="*/ 3247081 w 3562865"/>
              <a:gd name="connsiteY47" fmla="*/ 20595 h 1185932"/>
              <a:gd name="connsiteX48" fmla="*/ 3267675 w 3562865"/>
              <a:gd name="connsiteY48" fmla="*/ 48054 h 1185932"/>
              <a:gd name="connsiteX49" fmla="*/ 3322594 w 3562865"/>
              <a:gd name="connsiteY49" fmla="*/ 178487 h 1185932"/>
              <a:gd name="connsiteX50" fmla="*/ 3329459 w 3562865"/>
              <a:gd name="connsiteY50" fmla="*/ 247135 h 1185932"/>
              <a:gd name="connsiteX51" fmla="*/ 3356919 w 3562865"/>
              <a:gd name="connsiteY51" fmla="*/ 967946 h 1185932"/>
              <a:gd name="connsiteX52" fmla="*/ 3391243 w 3562865"/>
              <a:gd name="connsiteY52" fmla="*/ 947351 h 1185932"/>
              <a:gd name="connsiteX53" fmla="*/ 3432432 w 3562865"/>
              <a:gd name="connsiteY53" fmla="*/ 899297 h 1185932"/>
              <a:gd name="connsiteX54" fmla="*/ 3459892 w 3562865"/>
              <a:gd name="connsiteY54" fmla="*/ 768865 h 1185932"/>
              <a:gd name="connsiteX55" fmla="*/ 3480486 w 3562865"/>
              <a:gd name="connsiteY55" fmla="*/ 686487 h 1185932"/>
              <a:gd name="connsiteX56" fmla="*/ 3494216 w 3562865"/>
              <a:gd name="connsiteY56" fmla="*/ 665892 h 1185932"/>
              <a:gd name="connsiteX57" fmla="*/ 3501081 w 3562865"/>
              <a:gd name="connsiteY57" fmla="*/ 645297 h 1185932"/>
              <a:gd name="connsiteX58" fmla="*/ 3521675 w 3562865"/>
              <a:gd name="connsiteY58" fmla="*/ 624703 h 1185932"/>
              <a:gd name="connsiteX59" fmla="*/ 3542270 w 3562865"/>
              <a:gd name="connsiteY59" fmla="*/ 597243 h 1185932"/>
              <a:gd name="connsiteX60" fmla="*/ 3562865 w 3562865"/>
              <a:gd name="connsiteY60"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781577 w 3562865"/>
              <a:gd name="connsiteY27" fmla="*/ 1007202 h 1185932"/>
              <a:gd name="connsiteX28" fmla="*/ 1970216 w 3562865"/>
              <a:gd name="connsiteY28" fmla="*/ 343243 h 1185932"/>
              <a:gd name="connsiteX29" fmla="*/ 2086919 w 3562865"/>
              <a:gd name="connsiteY29" fmla="*/ 205946 h 1185932"/>
              <a:gd name="connsiteX30" fmla="*/ 2176162 w 3562865"/>
              <a:gd name="connsiteY30" fmla="*/ 308919 h 1185932"/>
              <a:gd name="connsiteX31" fmla="*/ 2231081 w 3562865"/>
              <a:gd name="connsiteY31" fmla="*/ 480541 h 1185932"/>
              <a:gd name="connsiteX32" fmla="*/ 2251675 w 3562865"/>
              <a:gd name="connsiteY32" fmla="*/ 549189 h 1185932"/>
              <a:gd name="connsiteX33" fmla="*/ 2258540 w 3562865"/>
              <a:gd name="connsiteY33" fmla="*/ 604108 h 1185932"/>
              <a:gd name="connsiteX34" fmla="*/ 2279135 w 3562865"/>
              <a:gd name="connsiteY34" fmla="*/ 1180757 h 1185932"/>
              <a:gd name="connsiteX35" fmla="*/ 2327189 w 3562865"/>
              <a:gd name="connsiteY35" fmla="*/ 1139568 h 1185932"/>
              <a:gd name="connsiteX36" fmla="*/ 2382108 w 3562865"/>
              <a:gd name="connsiteY36" fmla="*/ 1036595 h 1185932"/>
              <a:gd name="connsiteX37" fmla="*/ 2526270 w 3562865"/>
              <a:gd name="connsiteY37" fmla="*/ 823784 h 1185932"/>
              <a:gd name="connsiteX38" fmla="*/ 2677297 w 3562865"/>
              <a:gd name="connsiteY38" fmla="*/ 556054 h 1185932"/>
              <a:gd name="connsiteX39" fmla="*/ 2787135 w 3562865"/>
              <a:gd name="connsiteY39" fmla="*/ 356973 h 1185932"/>
              <a:gd name="connsiteX40" fmla="*/ 2848919 w 3562865"/>
              <a:gd name="connsiteY40" fmla="*/ 254000 h 1185932"/>
              <a:gd name="connsiteX41" fmla="*/ 2924432 w 3562865"/>
              <a:gd name="connsiteY41" fmla="*/ 116703 h 1185932"/>
              <a:gd name="connsiteX42" fmla="*/ 2951892 w 3562865"/>
              <a:gd name="connsiteY42" fmla="*/ 89243 h 1185932"/>
              <a:gd name="connsiteX43" fmla="*/ 2986216 w 3562865"/>
              <a:gd name="connsiteY43" fmla="*/ 68649 h 1185932"/>
              <a:gd name="connsiteX44" fmla="*/ 3082324 w 3562865"/>
              <a:gd name="connsiteY44" fmla="*/ 20595 h 1185932"/>
              <a:gd name="connsiteX45" fmla="*/ 3150973 w 3562865"/>
              <a:gd name="connsiteY45" fmla="*/ 0 h 1185932"/>
              <a:gd name="connsiteX46" fmla="*/ 3247081 w 3562865"/>
              <a:gd name="connsiteY46" fmla="*/ 20595 h 1185932"/>
              <a:gd name="connsiteX47" fmla="*/ 3267675 w 3562865"/>
              <a:gd name="connsiteY47" fmla="*/ 48054 h 1185932"/>
              <a:gd name="connsiteX48" fmla="*/ 3322594 w 3562865"/>
              <a:gd name="connsiteY48" fmla="*/ 178487 h 1185932"/>
              <a:gd name="connsiteX49" fmla="*/ 3329459 w 3562865"/>
              <a:gd name="connsiteY49" fmla="*/ 247135 h 1185932"/>
              <a:gd name="connsiteX50" fmla="*/ 3356919 w 3562865"/>
              <a:gd name="connsiteY50" fmla="*/ 967946 h 1185932"/>
              <a:gd name="connsiteX51" fmla="*/ 3391243 w 3562865"/>
              <a:gd name="connsiteY51" fmla="*/ 947351 h 1185932"/>
              <a:gd name="connsiteX52" fmla="*/ 3432432 w 3562865"/>
              <a:gd name="connsiteY52" fmla="*/ 899297 h 1185932"/>
              <a:gd name="connsiteX53" fmla="*/ 3459892 w 3562865"/>
              <a:gd name="connsiteY53" fmla="*/ 768865 h 1185932"/>
              <a:gd name="connsiteX54" fmla="*/ 3480486 w 3562865"/>
              <a:gd name="connsiteY54" fmla="*/ 686487 h 1185932"/>
              <a:gd name="connsiteX55" fmla="*/ 3494216 w 3562865"/>
              <a:gd name="connsiteY55" fmla="*/ 665892 h 1185932"/>
              <a:gd name="connsiteX56" fmla="*/ 3501081 w 3562865"/>
              <a:gd name="connsiteY56" fmla="*/ 645297 h 1185932"/>
              <a:gd name="connsiteX57" fmla="*/ 3521675 w 3562865"/>
              <a:gd name="connsiteY57" fmla="*/ 624703 h 1185932"/>
              <a:gd name="connsiteX58" fmla="*/ 3542270 w 3562865"/>
              <a:gd name="connsiteY58" fmla="*/ 597243 h 1185932"/>
              <a:gd name="connsiteX59" fmla="*/ 3562865 w 3562865"/>
              <a:gd name="connsiteY59"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781577 w 3562865"/>
              <a:gd name="connsiteY27" fmla="*/ 1007202 h 1185932"/>
              <a:gd name="connsiteX28" fmla="*/ 1970216 w 3562865"/>
              <a:gd name="connsiteY28" fmla="*/ 343243 h 1185932"/>
              <a:gd name="connsiteX29" fmla="*/ 2086919 w 3562865"/>
              <a:gd name="connsiteY29" fmla="*/ 205946 h 1185932"/>
              <a:gd name="connsiteX30" fmla="*/ 2176162 w 3562865"/>
              <a:gd name="connsiteY30" fmla="*/ 308919 h 1185932"/>
              <a:gd name="connsiteX31" fmla="*/ 2251675 w 3562865"/>
              <a:gd name="connsiteY31" fmla="*/ 549189 h 1185932"/>
              <a:gd name="connsiteX32" fmla="*/ 2258540 w 3562865"/>
              <a:gd name="connsiteY32" fmla="*/ 604108 h 1185932"/>
              <a:gd name="connsiteX33" fmla="*/ 2279135 w 3562865"/>
              <a:gd name="connsiteY33" fmla="*/ 1180757 h 1185932"/>
              <a:gd name="connsiteX34" fmla="*/ 2327189 w 3562865"/>
              <a:gd name="connsiteY34" fmla="*/ 1139568 h 1185932"/>
              <a:gd name="connsiteX35" fmla="*/ 2382108 w 3562865"/>
              <a:gd name="connsiteY35" fmla="*/ 1036595 h 1185932"/>
              <a:gd name="connsiteX36" fmla="*/ 2526270 w 3562865"/>
              <a:gd name="connsiteY36" fmla="*/ 823784 h 1185932"/>
              <a:gd name="connsiteX37" fmla="*/ 2677297 w 3562865"/>
              <a:gd name="connsiteY37" fmla="*/ 556054 h 1185932"/>
              <a:gd name="connsiteX38" fmla="*/ 2787135 w 3562865"/>
              <a:gd name="connsiteY38" fmla="*/ 356973 h 1185932"/>
              <a:gd name="connsiteX39" fmla="*/ 2848919 w 3562865"/>
              <a:gd name="connsiteY39" fmla="*/ 254000 h 1185932"/>
              <a:gd name="connsiteX40" fmla="*/ 2924432 w 3562865"/>
              <a:gd name="connsiteY40" fmla="*/ 116703 h 1185932"/>
              <a:gd name="connsiteX41" fmla="*/ 2951892 w 3562865"/>
              <a:gd name="connsiteY41" fmla="*/ 89243 h 1185932"/>
              <a:gd name="connsiteX42" fmla="*/ 2986216 w 3562865"/>
              <a:gd name="connsiteY42" fmla="*/ 68649 h 1185932"/>
              <a:gd name="connsiteX43" fmla="*/ 3082324 w 3562865"/>
              <a:gd name="connsiteY43" fmla="*/ 20595 h 1185932"/>
              <a:gd name="connsiteX44" fmla="*/ 3150973 w 3562865"/>
              <a:gd name="connsiteY44" fmla="*/ 0 h 1185932"/>
              <a:gd name="connsiteX45" fmla="*/ 3247081 w 3562865"/>
              <a:gd name="connsiteY45" fmla="*/ 20595 h 1185932"/>
              <a:gd name="connsiteX46" fmla="*/ 3267675 w 3562865"/>
              <a:gd name="connsiteY46" fmla="*/ 48054 h 1185932"/>
              <a:gd name="connsiteX47" fmla="*/ 3322594 w 3562865"/>
              <a:gd name="connsiteY47" fmla="*/ 178487 h 1185932"/>
              <a:gd name="connsiteX48" fmla="*/ 3329459 w 3562865"/>
              <a:gd name="connsiteY48" fmla="*/ 247135 h 1185932"/>
              <a:gd name="connsiteX49" fmla="*/ 3356919 w 3562865"/>
              <a:gd name="connsiteY49" fmla="*/ 967946 h 1185932"/>
              <a:gd name="connsiteX50" fmla="*/ 3391243 w 3562865"/>
              <a:gd name="connsiteY50" fmla="*/ 947351 h 1185932"/>
              <a:gd name="connsiteX51" fmla="*/ 3432432 w 3562865"/>
              <a:gd name="connsiteY51" fmla="*/ 899297 h 1185932"/>
              <a:gd name="connsiteX52" fmla="*/ 3459892 w 3562865"/>
              <a:gd name="connsiteY52" fmla="*/ 768865 h 1185932"/>
              <a:gd name="connsiteX53" fmla="*/ 3480486 w 3562865"/>
              <a:gd name="connsiteY53" fmla="*/ 686487 h 1185932"/>
              <a:gd name="connsiteX54" fmla="*/ 3494216 w 3562865"/>
              <a:gd name="connsiteY54" fmla="*/ 665892 h 1185932"/>
              <a:gd name="connsiteX55" fmla="*/ 3501081 w 3562865"/>
              <a:gd name="connsiteY55" fmla="*/ 645297 h 1185932"/>
              <a:gd name="connsiteX56" fmla="*/ 3521675 w 3562865"/>
              <a:gd name="connsiteY56" fmla="*/ 624703 h 1185932"/>
              <a:gd name="connsiteX57" fmla="*/ 3542270 w 3562865"/>
              <a:gd name="connsiteY57" fmla="*/ 597243 h 1185932"/>
              <a:gd name="connsiteX58" fmla="*/ 3562865 w 3562865"/>
              <a:gd name="connsiteY58" fmla="*/ 590378 h 1185932"/>
              <a:gd name="connsiteX0" fmla="*/ 0 w 3562865"/>
              <a:gd name="connsiteY0" fmla="*/ 1160162 h 1185932"/>
              <a:gd name="connsiteX1" fmla="*/ 13729 w 3562865"/>
              <a:gd name="connsiteY1" fmla="*/ 1043460 h 1185932"/>
              <a:gd name="connsiteX2" fmla="*/ 20594 w 3562865"/>
              <a:gd name="connsiteY2" fmla="*/ 967946 h 1185932"/>
              <a:gd name="connsiteX3" fmla="*/ 41189 w 3562865"/>
              <a:gd name="connsiteY3" fmla="*/ 906162 h 1185932"/>
              <a:gd name="connsiteX4" fmla="*/ 102973 w 3562865"/>
              <a:gd name="connsiteY4" fmla="*/ 755135 h 1185932"/>
              <a:gd name="connsiteX5" fmla="*/ 178486 w 3562865"/>
              <a:gd name="connsiteY5" fmla="*/ 604108 h 1185932"/>
              <a:gd name="connsiteX6" fmla="*/ 212811 w 3562865"/>
              <a:gd name="connsiteY6" fmla="*/ 542324 h 1185932"/>
              <a:gd name="connsiteX7" fmla="*/ 254000 w 3562865"/>
              <a:gd name="connsiteY7" fmla="*/ 494270 h 1185932"/>
              <a:gd name="connsiteX8" fmla="*/ 308919 w 3562865"/>
              <a:gd name="connsiteY8" fmla="*/ 411892 h 1185932"/>
              <a:gd name="connsiteX9" fmla="*/ 336378 w 3562865"/>
              <a:gd name="connsiteY9" fmla="*/ 370703 h 1185932"/>
              <a:gd name="connsiteX10" fmla="*/ 377567 w 3562865"/>
              <a:gd name="connsiteY10" fmla="*/ 343243 h 1185932"/>
              <a:gd name="connsiteX11" fmla="*/ 411892 w 3562865"/>
              <a:gd name="connsiteY11" fmla="*/ 315784 h 1185932"/>
              <a:gd name="connsiteX12" fmla="*/ 487405 w 3562865"/>
              <a:gd name="connsiteY12" fmla="*/ 281460 h 1185932"/>
              <a:gd name="connsiteX13" fmla="*/ 535459 w 3562865"/>
              <a:gd name="connsiteY13" fmla="*/ 274595 h 1185932"/>
              <a:gd name="connsiteX14" fmla="*/ 631567 w 3562865"/>
              <a:gd name="connsiteY14" fmla="*/ 288324 h 1185932"/>
              <a:gd name="connsiteX15" fmla="*/ 665892 w 3562865"/>
              <a:gd name="connsiteY15" fmla="*/ 308919 h 1185932"/>
              <a:gd name="connsiteX16" fmla="*/ 720811 w 3562865"/>
              <a:gd name="connsiteY16" fmla="*/ 363838 h 1185932"/>
              <a:gd name="connsiteX17" fmla="*/ 741405 w 3562865"/>
              <a:gd name="connsiteY17" fmla="*/ 411892 h 1185932"/>
              <a:gd name="connsiteX18" fmla="*/ 762000 w 3562865"/>
              <a:gd name="connsiteY18" fmla="*/ 446216 h 1185932"/>
              <a:gd name="connsiteX19" fmla="*/ 768865 w 3562865"/>
              <a:gd name="connsiteY19" fmla="*/ 487406 h 1185932"/>
              <a:gd name="connsiteX20" fmla="*/ 782594 w 3562865"/>
              <a:gd name="connsiteY20" fmla="*/ 521730 h 1185932"/>
              <a:gd name="connsiteX21" fmla="*/ 789459 w 3562865"/>
              <a:gd name="connsiteY21" fmla="*/ 645297 h 1185932"/>
              <a:gd name="connsiteX22" fmla="*/ 803189 w 3562865"/>
              <a:gd name="connsiteY22" fmla="*/ 686487 h 1185932"/>
              <a:gd name="connsiteX23" fmla="*/ 830648 w 3562865"/>
              <a:gd name="connsiteY23" fmla="*/ 816919 h 1185932"/>
              <a:gd name="connsiteX24" fmla="*/ 981675 w 3562865"/>
              <a:gd name="connsiteY24" fmla="*/ 1125838 h 1185932"/>
              <a:gd name="connsiteX25" fmla="*/ 1168187 w 3562865"/>
              <a:gd name="connsiteY25" fmla="*/ 916894 h 1185932"/>
              <a:gd name="connsiteX26" fmla="*/ 1459508 w 3562865"/>
              <a:gd name="connsiteY26" fmla="*/ 231084 h 1185932"/>
              <a:gd name="connsiteX27" fmla="*/ 1781577 w 3562865"/>
              <a:gd name="connsiteY27" fmla="*/ 1007202 h 1185932"/>
              <a:gd name="connsiteX28" fmla="*/ 1970216 w 3562865"/>
              <a:gd name="connsiteY28" fmla="*/ 343243 h 1185932"/>
              <a:gd name="connsiteX29" fmla="*/ 2086919 w 3562865"/>
              <a:gd name="connsiteY29" fmla="*/ 205946 h 1185932"/>
              <a:gd name="connsiteX30" fmla="*/ 2176162 w 3562865"/>
              <a:gd name="connsiteY30" fmla="*/ 308919 h 1185932"/>
              <a:gd name="connsiteX31" fmla="*/ 2258540 w 3562865"/>
              <a:gd name="connsiteY31" fmla="*/ 604108 h 1185932"/>
              <a:gd name="connsiteX32" fmla="*/ 2279135 w 3562865"/>
              <a:gd name="connsiteY32" fmla="*/ 1180757 h 1185932"/>
              <a:gd name="connsiteX33" fmla="*/ 2327189 w 3562865"/>
              <a:gd name="connsiteY33" fmla="*/ 1139568 h 1185932"/>
              <a:gd name="connsiteX34" fmla="*/ 2382108 w 3562865"/>
              <a:gd name="connsiteY34" fmla="*/ 1036595 h 1185932"/>
              <a:gd name="connsiteX35" fmla="*/ 2526270 w 3562865"/>
              <a:gd name="connsiteY35" fmla="*/ 823784 h 1185932"/>
              <a:gd name="connsiteX36" fmla="*/ 2677297 w 3562865"/>
              <a:gd name="connsiteY36" fmla="*/ 556054 h 1185932"/>
              <a:gd name="connsiteX37" fmla="*/ 2787135 w 3562865"/>
              <a:gd name="connsiteY37" fmla="*/ 356973 h 1185932"/>
              <a:gd name="connsiteX38" fmla="*/ 2848919 w 3562865"/>
              <a:gd name="connsiteY38" fmla="*/ 254000 h 1185932"/>
              <a:gd name="connsiteX39" fmla="*/ 2924432 w 3562865"/>
              <a:gd name="connsiteY39" fmla="*/ 116703 h 1185932"/>
              <a:gd name="connsiteX40" fmla="*/ 2951892 w 3562865"/>
              <a:gd name="connsiteY40" fmla="*/ 89243 h 1185932"/>
              <a:gd name="connsiteX41" fmla="*/ 2986216 w 3562865"/>
              <a:gd name="connsiteY41" fmla="*/ 68649 h 1185932"/>
              <a:gd name="connsiteX42" fmla="*/ 3082324 w 3562865"/>
              <a:gd name="connsiteY42" fmla="*/ 20595 h 1185932"/>
              <a:gd name="connsiteX43" fmla="*/ 3150973 w 3562865"/>
              <a:gd name="connsiteY43" fmla="*/ 0 h 1185932"/>
              <a:gd name="connsiteX44" fmla="*/ 3247081 w 3562865"/>
              <a:gd name="connsiteY44" fmla="*/ 20595 h 1185932"/>
              <a:gd name="connsiteX45" fmla="*/ 3267675 w 3562865"/>
              <a:gd name="connsiteY45" fmla="*/ 48054 h 1185932"/>
              <a:gd name="connsiteX46" fmla="*/ 3322594 w 3562865"/>
              <a:gd name="connsiteY46" fmla="*/ 178487 h 1185932"/>
              <a:gd name="connsiteX47" fmla="*/ 3329459 w 3562865"/>
              <a:gd name="connsiteY47" fmla="*/ 247135 h 1185932"/>
              <a:gd name="connsiteX48" fmla="*/ 3356919 w 3562865"/>
              <a:gd name="connsiteY48" fmla="*/ 967946 h 1185932"/>
              <a:gd name="connsiteX49" fmla="*/ 3391243 w 3562865"/>
              <a:gd name="connsiteY49" fmla="*/ 947351 h 1185932"/>
              <a:gd name="connsiteX50" fmla="*/ 3432432 w 3562865"/>
              <a:gd name="connsiteY50" fmla="*/ 899297 h 1185932"/>
              <a:gd name="connsiteX51" fmla="*/ 3459892 w 3562865"/>
              <a:gd name="connsiteY51" fmla="*/ 768865 h 1185932"/>
              <a:gd name="connsiteX52" fmla="*/ 3480486 w 3562865"/>
              <a:gd name="connsiteY52" fmla="*/ 686487 h 1185932"/>
              <a:gd name="connsiteX53" fmla="*/ 3494216 w 3562865"/>
              <a:gd name="connsiteY53" fmla="*/ 665892 h 1185932"/>
              <a:gd name="connsiteX54" fmla="*/ 3501081 w 3562865"/>
              <a:gd name="connsiteY54" fmla="*/ 645297 h 1185932"/>
              <a:gd name="connsiteX55" fmla="*/ 3521675 w 3562865"/>
              <a:gd name="connsiteY55" fmla="*/ 624703 h 1185932"/>
              <a:gd name="connsiteX56" fmla="*/ 3542270 w 3562865"/>
              <a:gd name="connsiteY56" fmla="*/ 597243 h 1185932"/>
              <a:gd name="connsiteX57" fmla="*/ 3562865 w 3562865"/>
              <a:gd name="connsiteY57" fmla="*/ 590378 h 1185932"/>
              <a:gd name="connsiteX0" fmla="*/ 0 w 3562865"/>
              <a:gd name="connsiteY0" fmla="*/ 1160162 h 1235549"/>
              <a:gd name="connsiteX1" fmla="*/ 13729 w 3562865"/>
              <a:gd name="connsiteY1" fmla="*/ 1043460 h 1235549"/>
              <a:gd name="connsiteX2" fmla="*/ 20594 w 3562865"/>
              <a:gd name="connsiteY2" fmla="*/ 967946 h 1235549"/>
              <a:gd name="connsiteX3" fmla="*/ 41189 w 3562865"/>
              <a:gd name="connsiteY3" fmla="*/ 906162 h 1235549"/>
              <a:gd name="connsiteX4" fmla="*/ 102973 w 3562865"/>
              <a:gd name="connsiteY4" fmla="*/ 755135 h 1235549"/>
              <a:gd name="connsiteX5" fmla="*/ 178486 w 3562865"/>
              <a:gd name="connsiteY5" fmla="*/ 604108 h 1235549"/>
              <a:gd name="connsiteX6" fmla="*/ 212811 w 3562865"/>
              <a:gd name="connsiteY6" fmla="*/ 542324 h 1235549"/>
              <a:gd name="connsiteX7" fmla="*/ 254000 w 3562865"/>
              <a:gd name="connsiteY7" fmla="*/ 494270 h 1235549"/>
              <a:gd name="connsiteX8" fmla="*/ 308919 w 3562865"/>
              <a:gd name="connsiteY8" fmla="*/ 411892 h 1235549"/>
              <a:gd name="connsiteX9" fmla="*/ 336378 w 3562865"/>
              <a:gd name="connsiteY9" fmla="*/ 370703 h 1235549"/>
              <a:gd name="connsiteX10" fmla="*/ 377567 w 3562865"/>
              <a:gd name="connsiteY10" fmla="*/ 343243 h 1235549"/>
              <a:gd name="connsiteX11" fmla="*/ 411892 w 3562865"/>
              <a:gd name="connsiteY11" fmla="*/ 315784 h 1235549"/>
              <a:gd name="connsiteX12" fmla="*/ 487405 w 3562865"/>
              <a:gd name="connsiteY12" fmla="*/ 281460 h 1235549"/>
              <a:gd name="connsiteX13" fmla="*/ 535459 w 3562865"/>
              <a:gd name="connsiteY13" fmla="*/ 274595 h 1235549"/>
              <a:gd name="connsiteX14" fmla="*/ 631567 w 3562865"/>
              <a:gd name="connsiteY14" fmla="*/ 288324 h 1235549"/>
              <a:gd name="connsiteX15" fmla="*/ 665892 w 3562865"/>
              <a:gd name="connsiteY15" fmla="*/ 308919 h 1235549"/>
              <a:gd name="connsiteX16" fmla="*/ 720811 w 3562865"/>
              <a:gd name="connsiteY16" fmla="*/ 363838 h 1235549"/>
              <a:gd name="connsiteX17" fmla="*/ 741405 w 3562865"/>
              <a:gd name="connsiteY17" fmla="*/ 411892 h 1235549"/>
              <a:gd name="connsiteX18" fmla="*/ 762000 w 3562865"/>
              <a:gd name="connsiteY18" fmla="*/ 446216 h 1235549"/>
              <a:gd name="connsiteX19" fmla="*/ 768865 w 3562865"/>
              <a:gd name="connsiteY19" fmla="*/ 487406 h 1235549"/>
              <a:gd name="connsiteX20" fmla="*/ 782594 w 3562865"/>
              <a:gd name="connsiteY20" fmla="*/ 521730 h 1235549"/>
              <a:gd name="connsiteX21" fmla="*/ 789459 w 3562865"/>
              <a:gd name="connsiteY21" fmla="*/ 645297 h 1235549"/>
              <a:gd name="connsiteX22" fmla="*/ 803189 w 3562865"/>
              <a:gd name="connsiteY22" fmla="*/ 686487 h 1235549"/>
              <a:gd name="connsiteX23" fmla="*/ 830648 w 3562865"/>
              <a:gd name="connsiteY23" fmla="*/ 816919 h 1235549"/>
              <a:gd name="connsiteX24" fmla="*/ 981675 w 3562865"/>
              <a:gd name="connsiteY24" fmla="*/ 1125838 h 1235549"/>
              <a:gd name="connsiteX25" fmla="*/ 1168187 w 3562865"/>
              <a:gd name="connsiteY25" fmla="*/ 916894 h 1235549"/>
              <a:gd name="connsiteX26" fmla="*/ 1459508 w 3562865"/>
              <a:gd name="connsiteY26" fmla="*/ 231084 h 1235549"/>
              <a:gd name="connsiteX27" fmla="*/ 1781577 w 3562865"/>
              <a:gd name="connsiteY27" fmla="*/ 1007202 h 1235549"/>
              <a:gd name="connsiteX28" fmla="*/ 1970216 w 3562865"/>
              <a:gd name="connsiteY28" fmla="*/ 343243 h 1235549"/>
              <a:gd name="connsiteX29" fmla="*/ 2086919 w 3562865"/>
              <a:gd name="connsiteY29" fmla="*/ 205946 h 1235549"/>
              <a:gd name="connsiteX30" fmla="*/ 2176162 w 3562865"/>
              <a:gd name="connsiteY30" fmla="*/ 308919 h 1235549"/>
              <a:gd name="connsiteX31" fmla="*/ 2279135 w 3562865"/>
              <a:gd name="connsiteY31" fmla="*/ 1180757 h 1235549"/>
              <a:gd name="connsiteX32" fmla="*/ 2327189 w 3562865"/>
              <a:gd name="connsiteY32" fmla="*/ 1139568 h 1235549"/>
              <a:gd name="connsiteX33" fmla="*/ 2382108 w 3562865"/>
              <a:gd name="connsiteY33" fmla="*/ 1036595 h 1235549"/>
              <a:gd name="connsiteX34" fmla="*/ 2526270 w 3562865"/>
              <a:gd name="connsiteY34" fmla="*/ 823784 h 1235549"/>
              <a:gd name="connsiteX35" fmla="*/ 2677297 w 3562865"/>
              <a:gd name="connsiteY35" fmla="*/ 556054 h 1235549"/>
              <a:gd name="connsiteX36" fmla="*/ 2787135 w 3562865"/>
              <a:gd name="connsiteY36" fmla="*/ 356973 h 1235549"/>
              <a:gd name="connsiteX37" fmla="*/ 2848919 w 3562865"/>
              <a:gd name="connsiteY37" fmla="*/ 254000 h 1235549"/>
              <a:gd name="connsiteX38" fmla="*/ 2924432 w 3562865"/>
              <a:gd name="connsiteY38" fmla="*/ 116703 h 1235549"/>
              <a:gd name="connsiteX39" fmla="*/ 2951892 w 3562865"/>
              <a:gd name="connsiteY39" fmla="*/ 89243 h 1235549"/>
              <a:gd name="connsiteX40" fmla="*/ 2986216 w 3562865"/>
              <a:gd name="connsiteY40" fmla="*/ 68649 h 1235549"/>
              <a:gd name="connsiteX41" fmla="*/ 3082324 w 3562865"/>
              <a:gd name="connsiteY41" fmla="*/ 20595 h 1235549"/>
              <a:gd name="connsiteX42" fmla="*/ 3150973 w 3562865"/>
              <a:gd name="connsiteY42" fmla="*/ 0 h 1235549"/>
              <a:gd name="connsiteX43" fmla="*/ 3247081 w 3562865"/>
              <a:gd name="connsiteY43" fmla="*/ 20595 h 1235549"/>
              <a:gd name="connsiteX44" fmla="*/ 3267675 w 3562865"/>
              <a:gd name="connsiteY44" fmla="*/ 48054 h 1235549"/>
              <a:gd name="connsiteX45" fmla="*/ 3322594 w 3562865"/>
              <a:gd name="connsiteY45" fmla="*/ 178487 h 1235549"/>
              <a:gd name="connsiteX46" fmla="*/ 3329459 w 3562865"/>
              <a:gd name="connsiteY46" fmla="*/ 247135 h 1235549"/>
              <a:gd name="connsiteX47" fmla="*/ 3356919 w 3562865"/>
              <a:gd name="connsiteY47" fmla="*/ 967946 h 1235549"/>
              <a:gd name="connsiteX48" fmla="*/ 3391243 w 3562865"/>
              <a:gd name="connsiteY48" fmla="*/ 947351 h 1235549"/>
              <a:gd name="connsiteX49" fmla="*/ 3432432 w 3562865"/>
              <a:gd name="connsiteY49" fmla="*/ 899297 h 1235549"/>
              <a:gd name="connsiteX50" fmla="*/ 3459892 w 3562865"/>
              <a:gd name="connsiteY50" fmla="*/ 768865 h 1235549"/>
              <a:gd name="connsiteX51" fmla="*/ 3480486 w 3562865"/>
              <a:gd name="connsiteY51" fmla="*/ 686487 h 1235549"/>
              <a:gd name="connsiteX52" fmla="*/ 3494216 w 3562865"/>
              <a:gd name="connsiteY52" fmla="*/ 665892 h 1235549"/>
              <a:gd name="connsiteX53" fmla="*/ 3501081 w 3562865"/>
              <a:gd name="connsiteY53" fmla="*/ 645297 h 1235549"/>
              <a:gd name="connsiteX54" fmla="*/ 3521675 w 3562865"/>
              <a:gd name="connsiteY54" fmla="*/ 624703 h 1235549"/>
              <a:gd name="connsiteX55" fmla="*/ 3542270 w 3562865"/>
              <a:gd name="connsiteY55" fmla="*/ 597243 h 1235549"/>
              <a:gd name="connsiteX56" fmla="*/ 3562865 w 3562865"/>
              <a:gd name="connsiteY56" fmla="*/ 590378 h 1235549"/>
              <a:gd name="connsiteX0" fmla="*/ 0 w 3562865"/>
              <a:gd name="connsiteY0" fmla="*/ 1160162 h 1243090"/>
              <a:gd name="connsiteX1" fmla="*/ 13729 w 3562865"/>
              <a:gd name="connsiteY1" fmla="*/ 1043460 h 1243090"/>
              <a:gd name="connsiteX2" fmla="*/ 20594 w 3562865"/>
              <a:gd name="connsiteY2" fmla="*/ 967946 h 1243090"/>
              <a:gd name="connsiteX3" fmla="*/ 41189 w 3562865"/>
              <a:gd name="connsiteY3" fmla="*/ 906162 h 1243090"/>
              <a:gd name="connsiteX4" fmla="*/ 102973 w 3562865"/>
              <a:gd name="connsiteY4" fmla="*/ 755135 h 1243090"/>
              <a:gd name="connsiteX5" fmla="*/ 178486 w 3562865"/>
              <a:gd name="connsiteY5" fmla="*/ 604108 h 1243090"/>
              <a:gd name="connsiteX6" fmla="*/ 212811 w 3562865"/>
              <a:gd name="connsiteY6" fmla="*/ 542324 h 1243090"/>
              <a:gd name="connsiteX7" fmla="*/ 254000 w 3562865"/>
              <a:gd name="connsiteY7" fmla="*/ 494270 h 1243090"/>
              <a:gd name="connsiteX8" fmla="*/ 308919 w 3562865"/>
              <a:gd name="connsiteY8" fmla="*/ 411892 h 1243090"/>
              <a:gd name="connsiteX9" fmla="*/ 336378 w 3562865"/>
              <a:gd name="connsiteY9" fmla="*/ 370703 h 1243090"/>
              <a:gd name="connsiteX10" fmla="*/ 377567 w 3562865"/>
              <a:gd name="connsiteY10" fmla="*/ 343243 h 1243090"/>
              <a:gd name="connsiteX11" fmla="*/ 411892 w 3562865"/>
              <a:gd name="connsiteY11" fmla="*/ 315784 h 1243090"/>
              <a:gd name="connsiteX12" fmla="*/ 487405 w 3562865"/>
              <a:gd name="connsiteY12" fmla="*/ 281460 h 1243090"/>
              <a:gd name="connsiteX13" fmla="*/ 535459 w 3562865"/>
              <a:gd name="connsiteY13" fmla="*/ 274595 h 1243090"/>
              <a:gd name="connsiteX14" fmla="*/ 631567 w 3562865"/>
              <a:gd name="connsiteY14" fmla="*/ 288324 h 1243090"/>
              <a:gd name="connsiteX15" fmla="*/ 665892 w 3562865"/>
              <a:gd name="connsiteY15" fmla="*/ 308919 h 1243090"/>
              <a:gd name="connsiteX16" fmla="*/ 720811 w 3562865"/>
              <a:gd name="connsiteY16" fmla="*/ 363838 h 1243090"/>
              <a:gd name="connsiteX17" fmla="*/ 741405 w 3562865"/>
              <a:gd name="connsiteY17" fmla="*/ 411892 h 1243090"/>
              <a:gd name="connsiteX18" fmla="*/ 762000 w 3562865"/>
              <a:gd name="connsiteY18" fmla="*/ 446216 h 1243090"/>
              <a:gd name="connsiteX19" fmla="*/ 768865 w 3562865"/>
              <a:gd name="connsiteY19" fmla="*/ 487406 h 1243090"/>
              <a:gd name="connsiteX20" fmla="*/ 782594 w 3562865"/>
              <a:gd name="connsiteY20" fmla="*/ 521730 h 1243090"/>
              <a:gd name="connsiteX21" fmla="*/ 789459 w 3562865"/>
              <a:gd name="connsiteY21" fmla="*/ 645297 h 1243090"/>
              <a:gd name="connsiteX22" fmla="*/ 803189 w 3562865"/>
              <a:gd name="connsiteY22" fmla="*/ 686487 h 1243090"/>
              <a:gd name="connsiteX23" fmla="*/ 830648 w 3562865"/>
              <a:gd name="connsiteY23" fmla="*/ 816919 h 1243090"/>
              <a:gd name="connsiteX24" fmla="*/ 981675 w 3562865"/>
              <a:gd name="connsiteY24" fmla="*/ 1125838 h 1243090"/>
              <a:gd name="connsiteX25" fmla="*/ 1168187 w 3562865"/>
              <a:gd name="connsiteY25" fmla="*/ 916894 h 1243090"/>
              <a:gd name="connsiteX26" fmla="*/ 1459508 w 3562865"/>
              <a:gd name="connsiteY26" fmla="*/ 231084 h 1243090"/>
              <a:gd name="connsiteX27" fmla="*/ 1781577 w 3562865"/>
              <a:gd name="connsiteY27" fmla="*/ 1007202 h 1243090"/>
              <a:gd name="connsiteX28" fmla="*/ 1970216 w 3562865"/>
              <a:gd name="connsiteY28" fmla="*/ 343243 h 1243090"/>
              <a:gd name="connsiteX29" fmla="*/ 2086919 w 3562865"/>
              <a:gd name="connsiteY29" fmla="*/ 205946 h 1243090"/>
              <a:gd name="connsiteX30" fmla="*/ 2279135 w 3562865"/>
              <a:gd name="connsiteY30" fmla="*/ 1180757 h 1243090"/>
              <a:gd name="connsiteX31" fmla="*/ 2327189 w 3562865"/>
              <a:gd name="connsiteY31" fmla="*/ 1139568 h 1243090"/>
              <a:gd name="connsiteX32" fmla="*/ 2382108 w 3562865"/>
              <a:gd name="connsiteY32" fmla="*/ 1036595 h 1243090"/>
              <a:gd name="connsiteX33" fmla="*/ 2526270 w 3562865"/>
              <a:gd name="connsiteY33" fmla="*/ 823784 h 1243090"/>
              <a:gd name="connsiteX34" fmla="*/ 2677297 w 3562865"/>
              <a:gd name="connsiteY34" fmla="*/ 556054 h 1243090"/>
              <a:gd name="connsiteX35" fmla="*/ 2787135 w 3562865"/>
              <a:gd name="connsiteY35" fmla="*/ 356973 h 1243090"/>
              <a:gd name="connsiteX36" fmla="*/ 2848919 w 3562865"/>
              <a:gd name="connsiteY36" fmla="*/ 254000 h 1243090"/>
              <a:gd name="connsiteX37" fmla="*/ 2924432 w 3562865"/>
              <a:gd name="connsiteY37" fmla="*/ 116703 h 1243090"/>
              <a:gd name="connsiteX38" fmla="*/ 2951892 w 3562865"/>
              <a:gd name="connsiteY38" fmla="*/ 89243 h 1243090"/>
              <a:gd name="connsiteX39" fmla="*/ 2986216 w 3562865"/>
              <a:gd name="connsiteY39" fmla="*/ 68649 h 1243090"/>
              <a:gd name="connsiteX40" fmla="*/ 3082324 w 3562865"/>
              <a:gd name="connsiteY40" fmla="*/ 20595 h 1243090"/>
              <a:gd name="connsiteX41" fmla="*/ 3150973 w 3562865"/>
              <a:gd name="connsiteY41" fmla="*/ 0 h 1243090"/>
              <a:gd name="connsiteX42" fmla="*/ 3247081 w 3562865"/>
              <a:gd name="connsiteY42" fmla="*/ 20595 h 1243090"/>
              <a:gd name="connsiteX43" fmla="*/ 3267675 w 3562865"/>
              <a:gd name="connsiteY43" fmla="*/ 48054 h 1243090"/>
              <a:gd name="connsiteX44" fmla="*/ 3322594 w 3562865"/>
              <a:gd name="connsiteY44" fmla="*/ 178487 h 1243090"/>
              <a:gd name="connsiteX45" fmla="*/ 3329459 w 3562865"/>
              <a:gd name="connsiteY45" fmla="*/ 247135 h 1243090"/>
              <a:gd name="connsiteX46" fmla="*/ 3356919 w 3562865"/>
              <a:gd name="connsiteY46" fmla="*/ 967946 h 1243090"/>
              <a:gd name="connsiteX47" fmla="*/ 3391243 w 3562865"/>
              <a:gd name="connsiteY47" fmla="*/ 947351 h 1243090"/>
              <a:gd name="connsiteX48" fmla="*/ 3432432 w 3562865"/>
              <a:gd name="connsiteY48" fmla="*/ 899297 h 1243090"/>
              <a:gd name="connsiteX49" fmla="*/ 3459892 w 3562865"/>
              <a:gd name="connsiteY49" fmla="*/ 768865 h 1243090"/>
              <a:gd name="connsiteX50" fmla="*/ 3480486 w 3562865"/>
              <a:gd name="connsiteY50" fmla="*/ 686487 h 1243090"/>
              <a:gd name="connsiteX51" fmla="*/ 3494216 w 3562865"/>
              <a:gd name="connsiteY51" fmla="*/ 665892 h 1243090"/>
              <a:gd name="connsiteX52" fmla="*/ 3501081 w 3562865"/>
              <a:gd name="connsiteY52" fmla="*/ 645297 h 1243090"/>
              <a:gd name="connsiteX53" fmla="*/ 3521675 w 3562865"/>
              <a:gd name="connsiteY53" fmla="*/ 624703 h 1243090"/>
              <a:gd name="connsiteX54" fmla="*/ 3542270 w 3562865"/>
              <a:gd name="connsiteY54" fmla="*/ 597243 h 1243090"/>
              <a:gd name="connsiteX55" fmla="*/ 3562865 w 3562865"/>
              <a:gd name="connsiteY55" fmla="*/ 590378 h 1243090"/>
              <a:gd name="connsiteX0" fmla="*/ 0 w 3562865"/>
              <a:gd name="connsiteY0" fmla="*/ 1160162 h 1242041"/>
              <a:gd name="connsiteX1" fmla="*/ 13729 w 3562865"/>
              <a:gd name="connsiteY1" fmla="*/ 1043460 h 1242041"/>
              <a:gd name="connsiteX2" fmla="*/ 20594 w 3562865"/>
              <a:gd name="connsiteY2" fmla="*/ 967946 h 1242041"/>
              <a:gd name="connsiteX3" fmla="*/ 41189 w 3562865"/>
              <a:gd name="connsiteY3" fmla="*/ 906162 h 1242041"/>
              <a:gd name="connsiteX4" fmla="*/ 102973 w 3562865"/>
              <a:gd name="connsiteY4" fmla="*/ 755135 h 1242041"/>
              <a:gd name="connsiteX5" fmla="*/ 178486 w 3562865"/>
              <a:gd name="connsiteY5" fmla="*/ 604108 h 1242041"/>
              <a:gd name="connsiteX6" fmla="*/ 212811 w 3562865"/>
              <a:gd name="connsiteY6" fmla="*/ 542324 h 1242041"/>
              <a:gd name="connsiteX7" fmla="*/ 254000 w 3562865"/>
              <a:gd name="connsiteY7" fmla="*/ 494270 h 1242041"/>
              <a:gd name="connsiteX8" fmla="*/ 308919 w 3562865"/>
              <a:gd name="connsiteY8" fmla="*/ 411892 h 1242041"/>
              <a:gd name="connsiteX9" fmla="*/ 336378 w 3562865"/>
              <a:gd name="connsiteY9" fmla="*/ 370703 h 1242041"/>
              <a:gd name="connsiteX10" fmla="*/ 377567 w 3562865"/>
              <a:gd name="connsiteY10" fmla="*/ 343243 h 1242041"/>
              <a:gd name="connsiteX11" fmla="*/ 411892 w 3562865"/>
              <a:gd name="connsiteY11" fmla="*/ 315784 h 1242041"/>
              <a:gd name="connsiteX12" fmla="*/ 487405 w 3562865"/>
              <a:gd name="connsiteY12" fmla="*/ 281460 h 1242041"/>
              <a:gd name="connsiteX13" fmla="*/ 535459 w 3562865"/>
              <a:gd name="connsiteY13" fmla="*/ 274595 h 1242041"/>
              <a:gd name="connsiteX14" fmla="*/ 631567 w 3562865"/>
              <a:gd name="connsiteY14" fmla="*/ 288324 h 1242041"/>
              <a:gd name="connsiteX15" fmla="*/ 665892 w 3562865"/>
              <a:gd name="connsiteY15" fmla="*/ 308919 h 1242041"/>
              <a:gd name="connsiteX16" fmla="*/ 720811 w 3562865"/>
              <a:gd name="connsiteY16" fmla="*/ 363838 h 1242041"/>
              <a:gd name="connsiteX17" fmla="*/ 741405 w 3562865"/>
              <a:gd name="connsiteY17" fmla="*/ 411892 h 1242041"/>
              <a:gd name="connsiteX18" fmla="*/ 762000 w 3562865"/>
              <a:gd name="connsiteY18" fmla="*/ 446216 h 1242041"/>
              <a:gd name="connsiteX19" fmla="*/ 768865 w 3562865"/>
              <a:gd name="connsiteY19" fmla="*/ 487406 h 1242041"/>
              <a:gd name="connsiteX20" fmla="*/ 782594 w 3562865"/>
              <a:gd name="connsiteY20" fmla="*/ 521730 h 1242041"/>
              <a:gd name="connsiteX21" fmla="*/ 789459 w 3562865"/>
              <a:gd name="connsiteY21" fmla="*/ 645297 h 1242041"/>
              <a:gd name="connsiteX22" fmla="*/ 803189 w 3562865"/>
              <a:gd name="connsiteY22" fmla="*/ 686487 h 1242041"/>
              <a:gd name="connsiteX23" fmla="*/ 830648 w 3562865"/>
              <a:gd name="connsiteY23" fmla="*/ 816919 h 1242041"/>
              <a:gd name="connsiteX24" fmla="*/ 981675 w 3562865"/>
              <a:gd name="connsiteY24" fmla="*/ 1125838 h 1242041"/>
              <a:gd name="connsiteX25" fmla="*/ 1168187 w 3562865"/>
              <a:gd name="connsiteY25" fmla="*/ 916894 h 1242041"/>
              <a:gd name="connsiteX26" fmla="*/ 1459508 w 3562865"/>
              <a:gd name="connsiteY26" fmla="*/ 231084 h 1242041"/>
              <a:gd name="connsiteX27" fmla="*/ 1781577 w 3562865"/>
              <a:gd name="connsiteY27" fmla="*/ 1007202 h 1242041"/>
              <a:gd name="connsiteX28" fmla="*/ 1970216 w 3562865"/>
              <a:gd name="connsiteY28" fmla="*/ 343243 h 1242041"/>
              <a:gd name="connsiteX29" fmla="*/ 2158469 w 3562865"/>
              <a:gd name="connsiteY29" fmla="*/ 220255 h 1242041"/>
              <a:gd name="connsiteX30" fmla="*/ 2279135 w 3562865"/>
              <a:gd name="connsiteY30" fmla="*/ 1180757 h 1242041"/>
              <a:gd name="connsiteX31" fmla="*/ 2327189 w 3562865"/>
              <a:gd name="connsiteY31" fmla="*/ 1139568 h 1242041"/>
              <a:gd name="connsiteX32" fmla="*/ 2382108 w 3562865"/>
              <a:gd name="connsiteY32" fmla="*/ 1036595 h 1242041"/>
              <a:gd name="connsiteX33" fmla="*/ 2526270 w 3562865"/>
              <a:gd name="connsiteY33" fmla="*/ 823784 h 1242041"/>
              <a:gd name="connsiteX34" fmla="*/ 2677297 w 3562865"/>
              <a:gd name="connsiteY34" fmla="*/ 556054 h 1242041"/>
              <a:gd name="connsiteX35" fmla="*/ 2787135 w 3562865"/>
              <a:gd name="connsiteY35" fmla="*/ 356973 h 1242041"/>
              <a:gd name="connsiteX36" fmla="*/ 2848919 w 3562865"/>
              <a:gd name="connsiteY36" fmla="*/ 254000 h 1242041"/>
              <a:gd name="connsiteX37" fmla="*/ 2924432 w 3562865"/>
              <a:gd name="connsiteY37" fmla="*/ 116703 h 1242041"/>
              <a:gd name="connsiteX38" fmla="*/ 2951892 w 3562865"/>
              <a:gd name="connsiteY38" fmla="*/ 89243 h 1242041"/>
              <a:gd name="connsiteX39" fmla="*/ 2986216 w 3562865"/>
              <a:gd name="connsiteY39" fmla="*/ 68649 h 1242041"/>
              <a:gd name="connsiteX40" fmla="*/ 3082324 w 3562865"/>
              <a:gd name="connsiteY40" fmla="*/ 20595 h 1242041"/>
              <a:gd name="connsiteX41" fmla="*/ 3150973 w 3562865"/>
              <a:gd name="connsiteY41" fmla="*/ 0 h 1242041"/>
              <a:gd name="connsiteX42" fmla="*/ 3247081 w 3562865"/>
              <a:gd name="connsiteY42" fmla="*/ 20595 h 1242041"/>
              <a:gd name="connsiteX43" fmla="*/ 3267675 w 3562865"/>
              <a:gd name="connsiteY43" fmla="*/ 48054 h 1242041"/>
              <a:gd name="connsiteX44" fmla="*/ 3322594 w 3562865"/>
              <a:gd name="connsiteY44" fmla="*/ 178487 h 1242041"/>
              <a:gd name="connsiteX45" fmla="*/ 3329459 w 3562865"/>
              <a:gd name="connsiteY45" fmla="*/ 247135 h 1242041"/>
              <a:gd name="connsiteX46" fmla="*/ 3356919 w 3562865"/>
              <a:gd name="connsiteY46" fmla="*/ 967946 h 1242041"/>
              <a:gd name="connsiteX47" fmla="*/ 3391243 w 3562865"/>
              <a:gd name="connsiteY47" fmla="*/ 947351 h 1242041"/>
              <a:gd name="connsiteX48" fmla="*/ 3432432 w 3562865"/>
              <a:gd name="connsiteY48" fmla="*/ 899297 h 1242041"/>
              <a:gd name="connsiteX49" fmla="*/ 3459892 w 3562865"/>
              <a:gd name="connsiteY49" fmla="*/ 768865 h 1242041"/>
              <a:gd name="connsiteX50" fmla="*/ 3480486 w 3562865"/>
              <a:gd name="connsiteY50" fmla="*/ 686487 h 1242041"/>
              <a:gd name="connsiteX51" fmla="*/ 3494216 w 3562865"/>
              <a:gd name="connsiteY51" fmla="*/ 665892 h 1242041"/>
              <a:gd name="connsiteX52" fmla="*/ 3501081 w 3562865"/>
              <a:gd name="connsiteY52" fmla="*/ 645297 h 1242041"/>
              <a:gd name="connsiteX53" fmla="*/ 3521675 w 3562865"/>
              <a:gd name="connsiteY53" fmla="*/ 624703 h 1242041"/>
              <a:gd name="connsiteX54" fmla="*/ 3542270 w 3562865"/>
              <a:gd name="connsiteY54" fmla="*/ 597243 h 1242041"/>
              <a:gd name="connsiteX55" fmla="*/ 3562865 w 3562865"/>
              <a:gd name="connsiteY55" fmla="*/ 590378 h 1242041"/>
              <a:gd name="connsiteX0" fmla="*/ 0 w 3562865"/>
              <a:gd name="connsiteY0" fmla="*/ 1160162 h 1242041"/>
              <a:gd name="connsiteX1" fmla="*/ 13729 w 3562865"/>
              <a:gd name="connsiteY1" fmla="*/ 1043460 h 1242041"/>
              <a:gd name="connsiteX2" fmla="*/ 20594 w 3562865"/>
              <a:gd name="connsiteY2" fmla="*/ 967946 h 1242041"/>
              <a:gd name="connsiteX3" fmla="*/ 41189 w 3562865"/>
              <a:gd name="connsiteY3" fmla="*/ 906162 h 1242041"/>
              <a:gd name="connsiteX4" fmla="*/ 102973 w 3562865"/>
              <a:gd name="connsiteY4" fmla="*/ 755135 h 1242041"/>
              <a:gd name="connsiteX5" fmla="*/ 178486 w 3562865"/>
              <a:gd name="connsiteY5" fmla="*/ 604108 h 1242041"/>
              <a:gd name="connsiteX6" fmla="*/ 212811 w 3562865"/>
              <a:gd name="connsiteY6" fmla="*/ 542324 h 1242041"/>
              <a:gd name="connsiteX7" fmla="*/ 254000 w 3562865"/>
              <a:gd name="connsiteY7" fmla="*/ 494270 h 1242041"/>
              <a:gd name="connsiteX8" fmla="*/ 308919 w 3562865"/>
              <a:gd name="connsiteY8" fmla="*/ 411892 h 1242041"/>
              <a:gd name="connsiteX9" fmla="*/ 336378 w 3562865"/>
              <a:gd name="connsiteY9" fmla="*/ 370703 h 1242041"/>
              <a:gd name="connsiteX10" fmla="*/ 377567 w 3562865"/>
              <a:gd name="connsiteY10" fmla="*/ 343243 h 1242041"/>
              <a:gd name="connsiteX11" fmla="*/ 411892 w 3562865"/>
              <a:gd name="connsiteY11" fmla="*/ 315784 h 1242041"/>
              <a:gd name="connsiteX12" fmla="*/ 487405 w 3562865"/>
              <a:gd name="connsiteY12" fmla="*/ 281460 h 1242041"/>
              <a:gd name="connsiteX13" fmla="*/ 535459 w 3562865"/>
              <a:gd name="connsiteY13" fmla="*/ 274595 h 1242041"/>
              <a:gd name="connsiteX14" fmla="*/ 631567 w 3562865"/>
              <a:gd name="connsiteY14" fmla="*/ 288324 h 1242041"/>
              <a:gd name="connsiteX15" fmla="*/ 665892 w 3562865"/>
              <a:gd name="connsiteY15" fmla="*/ 308919 h 1242041"/>
              <a:gd name="connsiteX16" fmla="*/ 720811 w 3562865"/>
              <a:gd name="connsiteY16" fmla="*/ 363838 h 1242041"/>
              <a:gd name="connsiteX17" fmla="*/ 741405 w 3562865"/>
              <a:gd name="connsiteY17" fmla="*/ 411892 h 1242041"/>
              <a:gd name="connsiteX18" fmla="*/ 762000 w 3562865"/>
              <a:gd name="connsiteY18" fmla="*/ 446216 h 1242041"/>
              <a:gd name="connsiteX19" fmla="*/ 768865 w 3562865"/>
              <a:gd name="connsiteY19" fmla="*/ 487406 h 1242041"/>
              <a:gd name="connsiteX20" fmla="*/ 782594 w 3562865"/>
              <a:gd name="connsiteY20" fmla="*/ 521730 h 1242041"/>
              <a:gd name="connsiteX21" fmla="*/ 789459 w 3562865"/>
              <a:gd name="connsiteY21" fmla="*/ 645297 h 1242041"/>
              <a:gd name="connsiteX22" fmla="*/ 803189 w 3562865"/>
              <a:gd name="connsiteY22" fmla="*/ 686487 h 1242041"/>
              <a:gd name="connsiteX23" fmla="*/ 830648 w 3562865"/>
              <a:gd name="connsiteY23" fmla="*/ 816919 h 1242041"/>
              <a:gd name="connsiteX24" fmla="*/ 981675 w 3562865"/>
              <a:gd name="connsiteY24" fmla="*/ 1125838 h 1242041"/>
              <a:gd name="connsiteX25" fmla="*/ 1168187 w 3562865"/>
              <a:gd name="connsiteY25" fmla="*/ 916894 h 1242041"/>
              <a:gd name="connsiteX26" fmla="*/ 1459508 w 3562865"/>
              <a:gd name="connsiteY26" fmla="*/ 231084 h 1242041"/>
              <a:gd name="connsiteX27" fmla="*/ 1781577 w 3562865"/>
              <a:gd name="connsiteY27" fmla="*/ 1007202 h 1242041"/>
              <a:gd name="connsiteX28" fmla="*/ 2158469 w 3562865"/>
              <a:gd name="connsiteY28" fmla="*/ 220255 h 1242041"/>
              <a:gd name="connsiteX29" fmla="*/ 2279135 w 3562865"/>
              <a:gd name="connsiteY29" fmla="*/ 1180757 h 1242041"/>
              <a:gd name="connsiteX30" fmla="*/ 2327189 w 3562865"/>
              <a:gd name="connsiteY30" fmla="*/ 1139568 h 1242041"/>
              <a:gd name="connsiteX31" fmla="*/ 2382108 w 3562865"/>
              <a:gd name="connsiteY31" fmla="*/ 1036595 h 1242041"/>
              <a:gd name="connsiteX32" fmla="*/ 2526270 w 3562865"/>
              <a:gd name="connsiteY32" fmla="*/ 823784 h 1242041"/>
              <a:gd name="connsiteX33" fmla="*/ 2677297 w 3562865"/>
              <a:gd name="connsiteY33" fmla="*/ 556054 h 1242041"/>
              <a:gd name="connsiteX34" fmla="*/ 2787135 w 3562865"/>
              <a:gd name="connsiteY34" fmla="*/ 356973 h 1242041"/>
              <a:gd name="connsiteX35" fmla="*/ 2848919 w 3562865"/>
              <a:gd name="connsiteY35" fmla="*/ 254000 h 1242041"/>
              <a:gd name="connsiteX36" fmla="*/ 2924432 w 3562865"/>
              <a:gd name="connsiteY36" fmla="*/ 116703 h 1242041"/>
              <a:gd name="connsiteX37" fmla="*/ 2951892 w 3562865"/>
              <a:gd name="connsiteY37" fmla="*/ 89243 h 1242041"/>
              <a:gd name="connsiteX38" fmla="*/ 2986216 w 3562865"/>
              <a:gd name="connsiteY38" fmla="*/ 68649 h 1242041"/>
              <a:gd name="connsiteX39" fmla="*/ 3082324 w 3562865"/>
              <a:gd name="connsiteY39" fmla="*/ 20595 h 1242041"/>
              <a:gd name="connsiteX40" fmla="*/ 3150973 w 3562865"/>
              <a:gd name="connsiteY40" fmla="*/ 0 h 1242041"/>
              <a:gd name="connsiteX41" fmla="*/ 3247081 w 3562865"/>
              <a:gd name="connsiteY41" fmla="*/ 20595 h 1242041"/>
              <a:gd name="connsiteX42" fmla="*/ 3267675 w 3562865"/>
              <a:gd name="connsiteY42" fmla="*/ 48054 h 1242041"/>
              <a:gd name="connsiteX43" fmla="*/ 3322594 w 3562865"/>
              <a:gd name="connsiteY43" fmla="*/ 178487 h 1242041"/>
              <a:gd name="connsiteX44" fmla="*/ 3329459 w 3562865"/>
              <a:gd name="connsiteY44" fmla="*/ 247135 h 1242041"/>
              <a:gd name="connsiteX45" fmla="*/ 3356919 w 3562865"/>
              <a:gd name="connsiteY45" fmla="*/ 967946 h 1242041"/>
              <a:gd name="connsiteX46" fmla="*/ 3391243 w 3562865"/>
              <a:gd name="connsiteY46" fmla="*/ 947351 h 1242041"/>
              <a:gd name="connsiteX47" fmla="*/ 3432432 w 3562865"/>
              <a:gd name="connsiteY47" fmla="*/ 899297 h 1242041"/>
              <a:gd name="connsiteX48" fmla="*/ 3459892 w 3562865"/>
              <a:gd name="connsiteY48" fmla="*/ 768865 h 1242041"/>
              <a:gd name="connsiteX49" fmla="*/ 3480486 w 3562865"/>
              <a:gd name="connsiteY49" fmla="*/ 686487 h 1242041"/>
              <a:gd name="connsiteX50" fmla="*/ 3494216 w 3562865"/>
              <a:gd name="connsiteY50" fmla="*/ 665892 h 1242041"/>
              <a:gd name="connsiteX51" fmla="*/ 3501081 w 3562865"/>
              <a:gd name="connsiteY51" fmla="*/ 645297 h 1242041"/>
              <a:gd name="connsiteX52" fmla="*/ 3521675 w 3562865"/>
              <a:gd name="connsiteY52" fmla="*/ 624703 h 1242041"/>
              <a:gd name="connsiteX53" fmla="*/ 3542270 w 3562865"/>
              <a:gd name="connsiteY53" fmla="*/ 597243 h 1242041"/>
              <a:gd name="connsiteX54" fmla="*/ 3562865 w 3562865"/>
              <a:gd name="connsiteY54" fmla="*/ 590378 h 1242041"/>
              <a:gd name="connsiteX0" fmla="*/ 0 w 3562865"/>
              <a:gd name="connsiteY0" fmla="*/ 1160162 h 1242565"/>
              <a:gd name="connsiteX1" fmla="*/ 13729 w 3562865"/>
              <a:gd name="connsiteY1" fmla="*/ 1043460 h 1242565"/>
              <a:gd name="connsiteX2" fmla="*/ 20594 w 3562865"/>
              <a:gd name="connsiteY2" fmla="*/ 967946 h 1242565"/>
              <a:gd name="connsiteX3" fmla="*/ 41189 w 3562865"/>
              <a:gd name="connsiteY3" fmla="*/ 906162 h 1242565"/>
              <a:gd name="connsiteX4" fmla="*/ 102973 w 3562865"/>
              <a:gd name="connsiteY4" fmla="*/ 755135 h 1242565"/>
              <a:gd name="connsiteX5" fmla="*/ 178486 w 3562865"/>
              <a:gd name="connsiteY5" fmla="*/ 604108 h 1242565"/>
              <a:gd name="connsiteX6" fmla="*/ 212811 w 3562865"/>
              <a:gd name="connsiteY6" fmla="*/ 542324 h 1242565"/>
              <a:gd name="connsiteX7" fmla="*/ 254000 w 3562865"/>
              <a:gd name="connsiteY7" fmla="*/ 494270 h 1242565"/>
              <a:gd name="connsiteX8" fmla="*/ 308919 w 3562865"/>
              <a:gd name="connsiteY8" fmla="*/ 411892 h 1242565"/>
              <a:gd name="connsiteX9" fmla="*/ 336378 w 3562865"/>
              <a:gd name="connsiteY9" fmla="*/ 370703 h 1242565"/>
              <a:gd name="connsiteX10" fmla="*/ 377567 w 3562865"/>
              <a:gd name="connsiteY10" fmla="*/ 343243 h 1242565"/>
              <a:gd name="connsiteX11" fmla="*/ 411892 w 3562865"/>
              <a:gd name="connsiteY11" fmla="*/ 315784 h 1242565"/>
              <a:gd name="connsiteX12" fmla="*/ 487405 w 3562865"/>
              <a:gd name="connsiteY12" fmla="*/ 281460 h 1242565"/>
              <a:gd name="connsiteX13" fmla="*/ 535459 w 3562865"/>
              <a:gd name="connsiteY13" fmla="*/ 274595 h 1242565"/>
              <a:gd name="connsiteX14" fmla="*/ 631567 w 3562865"/>
              <a:gd name="connsiteY14" fmla="*/ 288324 h 1242565"/>
              <a:gd name="connsiteX15" fmla="*/ 665892 w 3562865"/>
              <a:gd name="connsiteY15" fmla="*/ 308919 h 1242565"/>
              <a:gd name="connsiteX16" fmla="*/ 720811 w 3562865"/>
              <a:gd name="connsiteY16" fmla="*/ 363838 h 1242565"/>
              <a:gd name="connsiteX17" fmla="*/ 741405 w 3562865"/>
              <a:gd name="connsiteY17" fmla="*/ 411892 h 1242565"/>
              <a:gd name="connsiteX18" fmla="*/ 762000 w 3562865"/>
              <a:gd name="connsiteY18" fmla="*/ 446216 h 1242565"/>
              <a:gd name="connsiteX19" fmla="*/ 768865 w 3562865"/>
              <a:gd name="connsiteY19" fmla="*/ 487406 h 1242565"/>
              <a:gd name="connsiteX20" fmla="*/ 782594 w 3562865"/>
              <a:gd name="connsiteY20" fmla="*/ 521730 h 1242565"/>
              <a:gd name="connsiteX21" fmla="*/ 789459 w 3562865"/>
              <a:gd name="connsiteY21" fmla="*/ 645297 h 1242565"/>
              <a:gd name="connsiteX22" fmla="*/ 803189 w 3562865"/>
              <a:gd name="connsiteY22" fmla="*/ 686487 h 1242565"/>
              <a:gd name="connsiteX23" fmla="*/ 830648 w 3562865"/>
              <a:gd name="connsiteY23" fmla="*/ 816919 h 1242565"/>
              <a:gd name="connsiteX24" fmla="*/ 981675 w 3562865"/>
              <a:gd name="connsiteY24" fmla="*/ 1125838 h 1242565"/>
              <a:gd name="connsiteX25" fmla="*/ 1168187 w 3562865"/>
              <a:gd name="connsiteY25" fmla="*/ 916894 h 1242565"/>
              <a:gd name="connsiteX26" fmla="*/ 1459508 w 3562865"/>
              <a:gd name="connsiteY26" fmla="*/ 231084 h 1242565"/>
              <a:gd name="connsiteX27" fmla="*/ 1781577 w 3562865"/>
              <a:gd name="connsiteY27" fmla="*/ 1007202 h 1242565"/>
              <a:gd name="connsiteX28" fmla="*/ 2162046 w 3562865"/>
              <a:gd name="connsiteY28" fmla="*/ 213100 h 1242565"/>
              <a:gd name="connsiteX29" fmla="*/ 2279135 w 3562865"/>
              <a:gd name="connsiteY29" fmla="*/ 1180757 h 1242565"/>
              <a:gd name="connsiteX30" fmla="*/ 2327189 w 3562865"/>
              <a:gd name="connsiteY30" fmla="*/ 1139568 h 1242565"/>
              <a:gd name="connsiteX31" fmla="*/ 2382108 w 3562865"/>
              <a:gd name="connsiteY31" fmla="*/ 1036595 h 1242565"/>
              <a:gd name="connsiteX32" fmla="*/ 2526270 w 3562865"/>
              <a:gd name="connsiteY32" fmla="*/ 823784 h 1242565"/>
              <a:gd name="connsiteX33" fmla="*/ 2677297 w 3562865"/>
              <a:gd name="connsiteY33" fmla="*/ 556054 h 1242565"/>
              <a:gd name="connsiteX34" fmla="*/ 2787135 w 3562865"/>
              <a:gd name="connsiteY34" fmla="*/ 356973 h 1242565"/>
              <a:gd name="connsiteX35" fmla="*/ 2848919 w 3562865"/>
              <a:gd name="connsiteY35" fmla="*/ 254000 h 1242565"/>
              <a:gd name="connsiteX36" fmla="*/ 2924432 w 3562865"/>
              <a:gd name="connsiteY36" fmla="*/ 116703 h 1242565"/>
              <a:gd name="connsiteX37" fmla="*/ 2951892 w 3562865"/>
              <a:gd name="connsiteY37" fmla="*/ 89243 h 1242565"/>
              <a:gd name="connsiteX38" fmla="*/ 2986216 w 3562865"/>
              <a:gd name="connsiteY38" fmla="*/ 68649 h 1242565"/>
              <a:gd name="connsiteX39" fmla="*/ 3082324 w 3562865"/>
              <a:gd name="connsiteY39" fmla="*/ 20595 h 1242565"/>
              <a:gd name="connsiteX40" fmla="*/ 3150973 w 3562865"/>
              <a:gd name="connsiteY40" fmla="*/ 0 h 1242565"/>
              <a:gd name="connsiteX41" fmla="*/ 3247081 w 3562865"/>
              <a:gd name="connsiteY41" fmla="*/ 20595 h 1242565"/>
              <a:gd name="connsiteX42" fmla="*/ 3267675 w 3562865"/>
              <a:gd name="connsiteY42" fmla="*/ 48054 h 1242565"/>
              <a:gd name="connsiteX43" fmla="*/ 3322594 w 3562865"/>
              <a:gd name="connsiteY43" fmla="*/ 178487 h 1242565"/>
              <a:gd name="connsiteX44" fmla="*/ 3329459 w 3562865"/>
              <a:gd name="connsiteY44" fmla="*/ 247135 h 1242565"/>
              <a:gd name="connsiteX45" fmla="*/ 3356919 w 3562865"/>
              <a:gd name="connsiteY45" fmla="*/ 967946 h 1242565"/>
              <a:gd name="connsiteX46" fmla="*/ 3391243 w 3562865"/>
              <a:gd name="connsiteY46" fmla="*/ 947351 h 1242565"/>
              <a:gd name="connsiteX47" fmla="*/ 3432432 w 3562865"/>
              <a:gd name="connsiteY47" fmla="*/ 899297 h 1242565"/>
              <a:gd name="connsiteX48" fmla="*/ 3459892 w 3562865"/>
              <a:gd name="connsiteY48" fmla="*/ 768865 h 1242565"/>
              <a:gd name="connsiteX49" fmla="*/ 3480486 w 3562865"/>
              <a:gd name="connsiteY49" fmla="*/ 686487 h 1242565"/>
              <a:gd name="connsiteX50" fmla="*/ 3494216 w 3562865"/>
              <a:gd name="connsiteY50" fmla="*/ 665892 h 1242565"/>
              <a:gd name="connsiteX51" fmla="*/ 3501081 w 3562865"/>
              <a:gd name="connsiteY51" fmla="*/ 645297 h 1242565"/>
              <a:gd name="connsiteX52" fmla="*/ 3521675 w 3562865"/>
              <a:gd name="connsiteY52" fmla="*/ 624703 h 1242565"/>
              <a:gd name="connsiteX53" fmla="*/ 3542270 w 3562865"/>
              <a:gd name="connsiteY53" fmla="*/ 597243 h 1242565"/>
              <a:gd name="connsiteX54" fmla="*/ 3562865 w 3562865"/>
              <a:gd name="connsiteY54" fmla="*/ 590378 h 1242565"/>
              <a:gd name="connsiteX0" fmla="*/ 0 w 3562865"/>
              <a:gd name="connsiteY0" fmla="*/ 1160162 h 1242565"/>
              <a:gd name="connsiteX1" fmla="*/ 13729 w 3562865"/>
              <a:gd name="connsiteY1" fmla="*/ 1043460 h 1242565"/>
              <a:gd name="connsiteX2" fmla="*/ 20594 w 3562865"/>
              <a:gd name="connsiteY2" fmla="*/ 967946 h 1242565"/>
              <a:gd name="connsiteX3" fmla="*/ 41189 w 3562865"/>
              <a:gd name="connsiteY3" fmla="*/ 906162 h 1242565"/>
              <a:gd name="connsiteX4" fmla="*/ 102973 w 3562865"/>
              <a:gd name="connsiteY4" fmla="*/ 755135 h 1242565"/>
              <a:gd name="connsiteX5" fmla="*/ 178486 w 3562865"/>
              <a:gd name="connsiteY5" fmla="*/ 604108 h 1242565"/>
              <a:gd name="connsiteX6" fmla="*/ 212811 w 3562865"/>
              <a:gd name="connsiteY6" fmla="*/ 542324 h 1242565"/>
              <a:gd name="connsiteX7" fmla="*/ 254000 w 3562865"/>
              <a:gd name="connsiteY7" fmla="*/ 494270 h 1242565"/>
              <a:gd name="connsiteX8" fmla="*/ 308919 w 3562865"/>
              <a:gd name="connsiteY8" fmla="*/ 411892 h 1242565"/>
              <a:gd name="connsiteX9" fmla="*/ 336378 w 3562865"/>
              <a:gd name="connsiteY9" fmla="*/ 370703 h 1242565"/>
              <a:gd name="connsiteX10" fmla="*/ 377567 w 3562865"/>
              <a:gd name="connsiteY10" fmla="*/ 343243 h 1242565"/>
              <a:gd name="connsiteX11" fmla="*/ 411892 w 3562865"/>
              <a:gd name="connsiteY11" fmla="*/ 315784 h 1242565"/>
              <a:gd name="connsiteX12" fmla="*/ 487405 w 3562865"/>
              <a:gd name="connsiteY12" fmla="*/ 281460 h 1242565"/>
              <a:gd name="connsiteX13" fmla="*/ 535459 w 3562865"/>
              <a:gd name="connsiteY13" fmla="*/ 274595 h 1242565"/>
              <a:gd name="connsiteX14" fmla="*/ 631567 w 3562865"/>
              <a:gd name="connsiteY14" fmla="*/ 288324 h 1242565"/>
              <a:gd name="connsiteX15" fmla="*/ 665892 w 3562865"/>
              <a:gd name="connsiteY15" fmla="*/ 308919 h 1242565"/>
              <a:gd name="connsiteX16" fmla="*/ 720811 w 3562865"/>
              <a:gd name="connsiteY16" fmla="*/ 363838 h 1242565"/>
              <a:gd name="connsiteX17" fmla="*/ 741405 w 3562865"/>
              <a:gd name="connsiteY17" fmla="*/ 411892 h 1242565"/>
              <a:gd name="connsiteX18" fmla="*/ 762000 w 3562865"/>
              <a:gd name="connsiteY18" fmla="*/ 446216 h 1242565"/>
              <a:gd name="connsiteX19" fmla="*/ 768865 w 3562865"/>
              <a:gd name="connsiteY19" fmla="*/ 487406 h 1242565"/>
              <a:gd name="connsiteX20" fmla="*/ 782594 w 3562865"/>
              <a:gd name="connsiteY20" fmla="*/ 521730 h 1242565"/>
              <a:gd name="connsiteX21" fmla="*/ 789459 w 3562865"/>
              <a:gd name="connsiteY21" fmla="*/ 645297 h 1242565"/>
              <a:gd name="connsiteX22" fmla="*/ 803189 w 3562865"/>
              <a:gd name="connsiteY22" fmla="*/ 686487 h 1242565"/>
              <a:gd name="connsiteX23" fmla="*/ 830648 w 3562865"/>
              <a:gd name="connsiteY23" fmla="*/ 816919 h 1242565"/>
              <a:gd name="connsiteX24" fmla="*/ 981675 w 3562865"/>
              <a:gd name="connsiteY24" fmla="*/ 1125838 h 1242565"/>
              <a:gd name="connsiteX25" fmla="*/ 1168187 w 3562865"/>
              <a:gd name="connsiteY25" fmla="*/ 916894 h 1242565"/>
              <a:gd name="connsiteX26" fmla="*/ 1459508 w 3562865"/>
              <a:gd name="connsiteY26" fmla="*/ 231084 h 1242565"/>
              <a:gd name="connsiteX27" fmla="*/ 1781577 w 3562865"/>
              <a:gd name="connsiteY27" fmla="*/ 1007202 h 1242565"/>
              <a:gd name="connsiteX28" fmla="*/ 2162046 w 3562865"/>
              <a:gd name="connsiteY28" fmla="*/ 213100 h 1242565"/>
              <a:gd name="connsiteX29" fmla="*/ 2279135 w 3562865"/>
              <a:gd name="connsiteY29" fmla="*/ 1180757 h 1242565"/>
              <a:gd name="connsiteX30" fmla="*/ 2327189 w 3562865"/>
              <a:gd name="connsiteY30" fmla="*/ 1139568 h 1242565"/>
              <a:gd name="connsiteX31" fmla="*/ 2382108 w 3562865"/>
              <a:gd name="connsiteY31" fmla="*/ 1036595 h 1242565"/>
              <a:gd name="connsiteX32" fmla="*/ 2526270 w 3562865"/>
              <a:gd name="connsiteY32" fmla="*/ 823784 h 1242565"/>
              <a:gd name="connsiteX33" fmla="*/ 2677297 w 3562865"/>
              <a:gd name="connsiteY33" fmla="*/ 556054 h 1242565"/>
              <a:gd name="connsiteX34" fmla="*/ 2787135 w 3562865"/>
              <a:gd name="connsiteY34" fmla="*/ 356973 h 1242565"/>
              <a:gd name="connsiteX35" fmla="*/ 2848919 w 3562865"/>
              <a:gd name="connsiteY35" fmla="*/ 254000 h 1242565"/>
              <a:gd name="connsiteX36" fmla="*/ 2924432 w 3562865"/>
              <a:gd name="connsiteY36" fmla="*/ 116703 h 1242565"/>
              <a:gd name="connsiteX37" fmla="*/ 2951892 w 3562865"/>
              <a:gd name="connsiteY37" fmla="*/ 89243 h 1242565"/>
              <a:gd name="connsiteX38" fmla="*/ 2986216 w 3562865"/>
              <a:gd name="connsiteY38" fmla="*/ 68649 h 1242565"/>
              <a:gd name="connsiteX39" fmla="*/ 3082324 w 3562865"/>
              <a:gd name="connsiteY39" fmla="*/ 20595 h 1242565"/>
              <a:gd name="connsiteX40" fmla="*/ 3150973 w 3562865"/>
              <a:gd name="connsiteY40" fmla="*/ 0 h 1242565"/>
              <a:gd name="connsiteX41" fmla="*/ 3247081 w 3562865"/>
              <a:gd name="connsiteY41" fmla="*/ 20595 h 1242565"/>
              <a:gd name="connsiteX42" fmla="*/ 3267675 w 3562865"/>
              <a:gd name="connsiteY42" fmla="*/ 48054 h 1242565"/>
              <a:gd name="connsiteX43" fmla="*/ 3322594 w 3562865"/>
              <a:gd name="connsiteY43" fmla="*/ 178487 h 1242565"/>
              <a:gd name="connsiteX44" fmla="*/ 3329459 w 3562865"/>
              <a:gd name="connsiteY44" fmla="*/ 247135 h 1242565"/>
              <a:gd name="connsiteX45" fmla="*/ 3356919 w 3562865"/>
              <a:gd name="connsiteY45" fmla="*/ 967946 h 1242565"/>
              <a:gd name="connsiteX46" fmla="*/ 3391243 w 3562865"/>
              <a:gd name="connsiteY46" fmla="*/ 947351 h 1242565"/>
              <a:gd name="connsiteX47" fmla="*/ 3432432 w 3562865"/>
              <a:gd name="connsiteY47" fmla="*/ 899297 h 1242565"/>
              <a:gd name="connsiteX48" fmla="*/ 3459892 w 3562865"/>
              <a:gd name="connsiteY48" fmla="*/ 768865 h 1242565"/>
              <a:gd name="connsiteX49" fmla="*/ 3480486 w 3562865"/>
              <a:gd name="connsiteY49" fmla="*/ 686487 h 1242565"/>
              <a:gd name="connsiteX50" fmla="*/ 3494216 w 3562865"/>
              <a:gd name="connsiteY50" fmla="*/ 665892 h 1242565"/>
              <a:gd name="connsiteX51" fmla="*/ 3501081 w 3562865"/>
              <a:gd name="connsiteY51" fmla="*/ 645297 h 1242565"/>
              <a:gd name="connsiteX52" fmla="*/ 3521675 w 3562865"/>
              <a:gd name="connsiteY52" fmla="*/ 624703 h 1242565"/>
              <a:gd name="connsiteX53" fmla="*/ 3542270 w 3562865"/>
              <a:gd name="connsiteY53" fmla="*/ 597243 h 1242565"/>
              <a:gd name="connsiteX54" fmla="*/ 3562865 w 3562865"/>
              <a:gd name="connsiteY54" fmla="*/ 590378 h 1242565"/>
              <a:gd name="connsiteX0" fmla="*/ 0 w 3562865"/>
              <a:gd name="connsiteY0" fmla="*/ 1160162 h 1242565"/>
              <a:gd name="connsiteX1" fmla="*/ 13729 w 3562865"/>
              <a:gd name="connsiteY1" fmla="*/ 1043460 h 1242565"/>
              <a:gd name="connsiteX2" fmla="*/ 20594 w 3562865"/>
              <a:gd name="connsiteY2" fmla="*/ 967946 h 1242565"/>
              <a:gd name="connsiteX3" fmla="*/ 41189 w 3562865"/>
              <a:gd name="connsiteY3" fmla="*/ 906162 h 1242565"/>
              <a:gd name="connsiteX4" fmla="*/ 102973 w 3562865"/>
              <a:gd name="connsiteY4" fmla="*/ 755135 h 1242565"/>
              <a:gd name="connsiteX5" fmla="*/ 178486 w 3562865"/>
              <a:gd name="connsiteY5" fmla="*/ 604108 h 1242565"/>
              <a:gd name="connsiteX6" fmla="*/ 212811 w 3562865"/>
              <a:gd name="connsiteY6" fmla="*/ 542324 h 1242565"/>
              <a:gd name="connsiteX7" fmla="*/ 254000 w 3562865"/>
              <a:gd name="connsiteY7" fmla="*/ 494270 h 1242565"/>
              <a:gd name="connsiteX8" fmla="*/ 308919 w 3562865"/>
              <a:gd name="connsiteY8" fmla="*/ 411892 h 1242565"/>
              <a:gd name="connsiteX9" fmla="*/ 336378 w 3562865"/>
              <a:gd name="connsiteY9" fmla="*/ 370703 h 1242565"/>
              <a:gd name="connsiteX10" fmla="*/ 377567 w 3562865"/>
              <a:gd name="connsiteY10" fmla="*/ 343243 h 1242565"/>
              <a:gd name="connsiteX11" fmla="*/ 411892 w 3562865"/>
              <a:gd name="connsiteY11" fmla="*/ 315784 h 1242565"/>
              <a:gd name="connsiteX12" fmla="*/ 487405 w 3562865"/>
              <a:gd name="connsiteY12" fmla="*/ 281460 h 1242565"/>
              <a:gd name="connsiteX13" fmla="*/ 535459 w 3562865"/>
              <a:gd name="connsiteY13" fmla="*/ 274595 h 1242565"/>
              <a:gd name="connsiteX14" fmla="*/ 631567 w 3562865"/>
              <a:gd name="connsiteY14" fmla="*/ 288324 h 1242565"/>
              <a:gd name="connsiteX15" fmla="*/ 665892 w 3562865"/>
              <a:gd name="connsiteY15" fmla="*/ 308919 h 1242565"/>
              <a:gd name="connsiteX16" fmla="*/ 720811 w 3562865"/>
              <a:gd name="connsiteY16" fmla="*/ 363838 h 1242565"/>
              <a:gd name="connsiteX17" fmla="*/ 741405 w 3562865"/>
              <a:gd name="connsiteY17" fmla="*/ 411892 h 1242565"/>
              <a:gd name="connsiteX18" fmla="*/ 762000 w 3562865"/>
              <a:gd name="connsiteY18" fmla="*/ 446216 h 1242565"/>
              <a:gd name="connsiteX19" fmla="*/ 768865 w 3562865"/>
              <a:gd name="connsiteY19" fmla="*/ 487406 h 1242565"/>
              <a:gd name="connsiteX20" fmla="*/ 782594 w 3562865"/>
              <a:gd name="connsiteY20" fmla="*/ 521730 h 1242565"/>
              <a:gd name="connsiteX21" fmla="*/ 789459 w 3562865"/>
              <a:gd name="connsiteY21" fmla="*/ 645297 h 1242565"/>
              <a:gd name="connsiteX22" fmla="*/ 803189 w 3562865"/>
              <a:gd name="connsiteY22" fmla="*/ 686487 h 1242565"/>
              <a:gd name="connsiteX23" fmla="*/ 830648 w 3562865"/>
              <a:gd name="connsiteY23" fmla="*/ 816919 h 1242565"/>
              <a:gd name="connsiteX24" fmla="*/ 981675 w 3562865"/>
              <a:gd name="connsiteY24" fmla="*/ 1125838 h 1242565"/>
              <a:gd name="connsiteX25" fmla="*/ 1168187 w 3562865"/>
              <a:gd name="connsiteY25" fmla="*/ 916894 h 1242565"/>
              <a:gd name="connsiteX26" fmla="*/ 1459508 w 3562865"/>
              <a:gd name="connsiteY26" fmla="*/ 231084 h 1242565"/>
              <a:gd name="connsiteX27" fmla="*/ 1781577 w 3562865"/>
              <a:gd name="connsiteY27" fmla="*/ 1007202 h 1242565"/>
              <a:gd name="connsiteX28" fmla="*/ 2162046 w 3562865"/>
              <a:gd name="connsiteY28" fmla="*/ 213100 h 1242565"/>
              <a:gd name="connsiteX29" fmla="*/ 2279135 w 3562865"/>
              <a:gd name="connsiteY29" fmla="*/ 1180757 h 1242565"/>
              <a:gd name="connsiteX30" fmla="*/ 2327189 w 3562865"/>
              <a:gd name="connsiteY30" fmla="*/ 1139568 h 1242565"/>
              <a:gd name="connsiteX31" fmla="*/ 2382108 w 3562865"/>
              <a:gd name="connsiteY31" fmla="*/ 1036595 h 1242565"/>
              <a:gd name="connsiteX32" fmla="*/ 2526270 w 3562865"/>
              <a:gd name="connsiteY32" fmla="*/ 823784 h 1242565"/>
              <a:gd name="connsiteX33" fmla="*/ 2677297 w 3562865"/>
              <a:gd name="connsiteY33" fmla="*/ 556054 h 1242565"/>
              <a:gd name="connsiteX34" fmla="*/ 2787135 w 3562865"/>
              <a:gd name="connsiteY34" fmla="*/ 356973 h 1242565"/>
              <a:gd name="connsiteX35" fmla="*/ 2848919 w 3562865"/>
              <a:gd name="connsiteY35" fmla="*/ 254000 h 1242565"/>
              <a:gd name="connsiteX36" fmla="*/ 2924432 w 3562865"/>
              <a:gd name="connsiteY36" fmla="*/ 116703 h 1242565"/>
              <a:gd name="connsiteX37" fmla="*/ 2951892 w 3562865"/>
              <a:gd name="connsiteY37" fmla="*/ 89243 h 1242565"/>
              <a:gd name="connsiteX38" fmla="*/ 2986216 w 3562865"/>
              <a:gd name="connsiteY38" fmla="*/ 68649 h 1242565"/>
              <a:gd name="connsiteX39" fmla="*/ 3082324 w 3562865"/>
              <a:gd name="connsiteY39" fmla="*/ 20595 h 1242565"/>
              <a:gd name="connsiteX40" fmla="*/ 3150973 w 3562865"/>
              <a:gd name="connsiteY40" fmla="*/ 0 h 1242565"/>
              <a:gd name="connsiteX41" fmla="*/ 3247081 w 3562865"/>
              <a:gd name="connsiteY41" fmla="*/ 20595 h 1242565"/>
              <a:gd name="connsiteX42" fmla="*/ 3267675 w 3562865"/>
              <a:gd name="connsiteY42" fmla="*/ 48054 h 1242565"/>
              <a:gd name="connsiteX43" fmla="*/ 3322594 w 3562865"/>
              <a:gd name="connsiteY43" fmla="*/ 178487 h 1242565"/>
              <a:gd name="connsiteX44" fmla="*/ 3329459 w 3562865"/>
              <a:gd name="connsiteY44" fmla="*/ 247135 h 1242565"/>
              <a:gd name="connsiteX45" fmla="*/ 3356919 w 3562865"/>
              <a:gd name="connsiteY45" fmla="*/ 967946 h 1242565"/>
              <a:gd name="connsiteX46" fmla="*/ 3391243 w 3562865"/>
              <a:gd name="connsiteY46" fmla="*/ 947351 h 1242565"/>
              <a:gd name="connsiteX47" fmla="*/ 3432432 w 3562865"/>
              <a:gd name="connsiteY47" fmla="*/ 899297 h 1242565"/>
              <a:gd name="connsiteX48" fmla="*/ 3459892 w 3562865"/>
              <a:gd name="connsiteY48" fmla="*/ 768865 h 1242565"/>
              <a:gd name="connsiteX49" fmla="*/ 3480486 w 3562865"/>
              <a:gd name="connsiteY49" fmla="*/ 686487 h 1242565"/>
              <a:gd name="connsiteX50" fmla="*/ 3494216 w 3562865"/>
              <a:gd name="connsiteY50" fmla="*/ 665892 h 1242565"/>
              <a:gd name="connsiteX51" fmla="*/ 3501081 w 3562865"/>
              <a:gd name="connsiteY51" fmla="*/ 645297 h 1242565"/>
              <a:gd name="connsiteX52" fmla="*/ 3521675 w 3562865"/>
              <a:gd name="connsiteY52" fmla="*/ 624703 h 1242565"/>
              <a:gd name="connsiteX53" fmla="*/ 3542270 w 3562865"/>
              <a:gd name="connsiteY53" fmla="*/ 597243 h 1242565"/>
              <a:gd name="connsiteX54" fmla="*/ 3562865 w 3562865"/>
              <a:gd name="connsiteY54" fmla="*/ 590378 h 1242565"/>
              <a:gd name="connsiteX0" fmla="*/ 0 w 3562865"/>
              <a:gd name="connsiteY0" fmla="*/ 1160162 h 1224805"/>
              <a:gd name="connsiteX1" fmla="*/ 13729 w 3562865"/>
              <a:gd name="connsiteY1" fmla="*/ 1043460 h 1224805"/>
              <a:gd name="connsiteX2" fmla="*/ 20594 w 3562865"/>
              <a:gd name="connsiteY2" fmla="*/ 967946 h 1224805"/>
              <a:gd name="connsiteX3" fmla="*/ 41189 w 3562865"/>
              <a:gd name="connsiteY3" fmla="*/ 906162 h 1224805"/>
              <a:gd name="connsiteX4" fmla="*/ 102973 w 3562865"/>
              <a:gd name="connsiteY4" fmla="*/ 755135 h 1224805"/>
              <a:gd name="connsiteX5" fmla="*/ 178486 w 3562865"/>
              <a:gd name="connsiteY5" fmla="*/ 604108 h 1224805"/>
              <a:gd name="connsiteX6" fmla="*/ 212811 w 3562865"/>
              <a:gd name="connsiteY6" fmla="*/ 542324 h 1224805"/>
              <a:gd name="connsiteX7" fmla="*/ 254000 w 3562865"/>
              <a:gd name="connsiteY7" fmla="*/ 494270 h 1224805"/>
              <a:gd name="connsiteX8" fmla="*/ 308919 w 3562865"/>
              <a:gd name="connsiteY8" fmla="*/ 411892 h 1224805"/>
              <a:gd name="connsiteX9" fmla="*/ 336378 w 3562865"/>
              <a:gd name="connsiteY9" fmla="*/ 370703 h 1224805"/>
              <a:gd name="connsiteX10" fmla="*/ 377567 w 3562865"/>
              <a:gd name="connsiteY10" fmla="*/ 343243 h 1224805"/>
              <a:gd name="connsiteX11" fmla="*/ 411892 w 3562865"/>
              <a:gd name="connsiteY11" fmla="*/ 315784 h 1224805"/>
              <a:gd name="connsiteX12" fmla="*/ 487405 w 3562865"/>
              <a:gd name="connsiteY12" fmla="*/ 281460 h 1224805"/>
              <a:gd name="connsiteX13" fmla="*/ 535459 w 3562865"/>
              <a:gd name="connsiteY13" fmla="*/ 274595 h 1224805"/>
              <a:gd name="connsiteX14" fmla="*/ 631567 w 3562865"/>
              <a:gd name="connsiteY14" fmla="*/ 288324 h 1224805"/>
              <a:gd name="connsiteX15" fmla="*/ 665892 w 3562865"/>
              <a:gd name="connsiteY15" fmla="*/ 308919 h 1224805"/>
              <a:gd name="connsiteX16" fmla="*/ 720811 w 3562865"/>
              <a:gd name="connsiteY16" fmla="*/ 363838 h 1224805"/>
              <a:gd name="connsiteX17" fmla="*/ 741405 w 3562865"/>
              <a:gd name="connsiteY17" fmla="*/ 411892 h 1224805"/>
              <a:gd name="connsiteX18" fmla="*/ 762000 w 3562865"/>
              <a:gd name="connsiteY18" fmla="*/ 446216 h 1224805"/>
              <a:gd name="connsiteX19" fmla="*/ 768865 w 3562865"/>
              <a:gd name="connsiteY19" fmla="*/ 487406 h 1224805"/>
              <a:gd name="connsiteX20" fmla="*/ 782594 w 3562865"/>
              <a:gd name="connsiteY20" fmla="*/ 521730 h 1224805"/>
              <a:gd name="connsiteX21" fmla="*/ 789459 w 3562865"/>
              <a:gd name="connsiteY21" fmla="*/ 645297 h 1224805"/>
              <a:gd name="connsiteX22" fmla="*/ 803189 w 3562865"/>
              <a:gd name="connsiteY22" fmla="*/ 686487 h 1224805"/>
              <a:gd name="connsiteX23" fmla="*/ 830648 w 3562865"/>
              <a:gd name="connsiteY23" fmla="*/ 816919 h 1224805"/>
              <a:gd name="connsiteX24" fmla="*/ 981675 w 3562865"/>
              <a:gd name="connsiteY24" fmla="*/ 1125838 h 1224805"/>
              <a:gd name="connsiteX25" fmla="*/ 1168187 w 3562865"/>
              <a:gd name="connsiteY25" fmla="*/ 916894 h 1224805"/>
              <a:gd name="connsiteX26" fmla="*/ 1459508 w 3562865"/>
              <a:gd name="connsiteY26" fmla="*/ 231084 h 1224805"/>
              <a:gd name="connsiteX27" fmla="*/ 1781577 w 3562865"/>
              <a:gd name="connsiteY27" fmla="*/ 1007202 h 1224805"/>
              <a:gd name="connsiteX28" fmla="*/ 2162046 w 3562865"/>
              <a:gd name="connsiteY28" fmla="*/ 213100 h 1224805"/>
              <a:gd name="connsiteX29" fmla="*/ 2279135 w 3562865"/>
              <a:gd name="connsiteY29" fmla="*/ 1180757 h 1224805"/>
              <a:gd name="connsiteX30" fmla="*/ 2382108 w 3562865"/>
              <a:gd name="connsiteY30" fmla="*/ 1036595 h 1224805"/>
              <a:gd name="connsiteX31" fmla="*/ 2526270 w 3562865"/>
              <a:gd name="connsiteY31" fmla="*/ 823784 h 1224805"/>
              <a:gd name="connsiteX32" fmla="*/ 2677297 w 3562865"/>
              <a:gd name="connsiteY32" fmla="*/ 556054 h 1224805"/>
              <a:gd name="connsiteX33" fmla="*/ 2787135 w 3562865"/>
              <a:gd name="connsiteY33" fmla="*/ 356973 h 1224805"/>
              <a:gd name="connsiteX34" fmla="*/ 2848919 w 3562865"/>
              <a:gd name="connsiteY34" fmla="*/ 254000 h 1224805"/>
              <a:gd name="connsiteX35" fmla="*/ 2924432 w 3562865"/>
              <a:gd name="connsiteY35" fmla="*/ 116703 h 1224805"/>
              <a:gd name="connsiteX36" fmla="*/ 2951892 w 3562865"/>
              <a:gd name="connsiteY36" fmla="*/ 89243 h 1224805"/>
              <a:gd name="connsiteX37" fmla="*/ 2986216 w 3562865"/>
              <a:gd name="connsiteY37" fmla="*/ 68649 h 1224805"/>
              <a:gd name="connsiteX38" fmla="*/ 3082324 w 3562865"/>
              <a:gd name="connsiteY38" fmla="*/ 20595 h 1224805"/>
              <a:gd name="connsiteX39" fmla="*/ 3150973 w 3562865"/>
              <a:gd name="connsiteY39" fmla="*/ 0 h 1224805"/>
              <a:gd name="connsiteX40" fmla="*/ 3247081 w 3562865"/>
              <a:gd name="connsiteY40" fmla="*/ 20595 h 1224805"/>
              <a:gd name="connsiteX41" fmla="*/ 3267675 w 3562865"/>
              <a:gd name="connsiteY41" fmla="*/ 48054 h 1224805"/>
              <a:gd name="connsiteX42" fmla="*/ 3322594 w 3562865"/>
              <a:gd name="connsiteY42" fmla="*/ 178487 h 1224805"/>
              <a:gd name="connsiteX43" fmla="*/ 3329459 w 3562865"/>
              <a:gd name="connsiteY43" fmla="*/ 247135 h 1224805"/>
              <a:gd name="connsiteX44" fmla="*/ 3356919 w 3562865"/>
              <a:gd name="connsiteY44" fmla="*/ 967946 h 1224805"/>
              <a:gd name="connsiteX45" fmla="*/ 3391243 w 3562865"/>
              <a:gd name="connsiteY45" fmla="*/ 947351 h 1224805"/>
              <a:gd name="connsiteX46" fmla="*/ 3432432 w 3562865"/>
              <a:gd name="connsiteY46" fmla="*/ 899297 h 1224805"/>
              <a:gd name="connsiteX47" fmla="*/ 3459892 w 3562865"/>
              <a:gd name="connsiteY47" fmla="*/ 768865 h 1224805"/>
              <a:gd name="connsiteX48" fmla="*/ 3480486 w 3562865"/>
              <a:gd name="connsiteY48" fmla="*/ 686487 h 1224805"/>
              <a:gd name="connsiteX49" fmla="*/ 3494216 w 3562865"/>
              <a:gd name="connsiteY49" fmla="*/ 665892 h 1224805"/>
              <a:gd name="connsiteX50" fmla="*/ 3501081 w 3562865"/>
              <a:gd name="connsiteY50" fmla="*/ 645297 h 1224805"/>
              <a:gd name="connsiteX51" fmla="*/ 3521675 w 3562865"/>
              <a:gd name="connsiteY51" fmla="*/ 624703 h 1224805"/>
              <a:gd name="connsiteX52" fmla="*/ 3542270 w 3562865"/>
              <a:gd name="connsiteY52" fmla="*/ 597243 h 1224805"/>
              <a:gd name="connsiteX53" fmla="*/ 3562865 w 3562865"/>
              <a:gd name="connsiteY53" fmla="*/ 590378 h 1224805"/>
              <a:gd name="connsiteX0" fmla="*/ 0 w 3562865"/>
              <a:gd name="connsiteY0" fmla="*/ 1160162 h 1160162"/>
              <a:gd name="connsiteX1" fmla="*/ 13729 w 3562865"/>
              <a:gd name="connsiteY1" fmla="*/ 1043460 h 1160162"/>
              <a:gd name="connsiteX2" fmla="*/ 20594 w 3562865"/>
              <a:gd name="connsiteY2" fmla="*/ 967946 h 1160162"/>
              <a:gd name="connsiteX3" fmla="*/ 41189 w 3562865"/>
              <a:gd name="connsiteY3" fmla="*/ 906162 h 1160162"/>
              <a:gd name="connsiteX4" fmla="*/ 102973 w 3562865"/>
              <a:gd name="connsiteY4" fmla="*/ 755135 h 1160162"/>
              <a:gd name="connsiteX5" fmla="*/ 178486 w 3562865"/>
              <a:gd name="connsiteY5" fmla="*/ 604108 h 1160162"/>
              <a:gd name="connsiteX6" fmla="*/ 212811 w 3562865"/>
              <a:gd name="connsiteY6" fmla="*/ 542324 h 1160162"/>
              <a:gd name="connsiteX7" fmla="*/ 254000 w 3562865"/>
              <a:gd name="connsiteY7" fmla="*/ 494270 h 1160162"/>
              <a:gd name="connsiteX8" fmla="*/ 308919 w 3562865"/>
              <a:gd name="connsiteY8" fmla="*/ 411892 h 1160162"/>
              <a:gd name="connsiteX9" fmla="*/ 336378 w 3562865"/>
              <a:gd name="connsiteY9" fmla="*/ 370703 h 1160162"/>
              <a:gd name="connsiteX10" fmla="*/ 377567 w 3562865"/>
              <a:gd name="connsiteY10" fmla="*/ 343243 h 1160162"/>
              <a:gd name="connsiteX11" fmla="*/ 411892 w 3562865"/>
              <a:gd name="connsiteY11" fmla="*/ 315784 h 1160162"/>
              <a:gd name="connsiteX12" fmla="*/ 487405 w 3562865"/>
              <a:gd name="connsiteY12" fmla="*/ 281460 h 1160162"/>
              <a:gd name="connsiteX13" fmla="*/ 535459 w 3562865"/>
              <a:gd name="connsiteY13" fmla="*/ 274595 h 1160162"/>
              <a:gd name="connsiteX14" fmla="*/ 631567 w 3562865"/>
              <a:gd name="connsiteY14" fmla="*/ 288324 h 1160162"/>
              <a:gd name="connsiteX15" fmla="*/ 665892 w 3562865"/>
              <a:gd name="connsiteY15" fmla="*/ 308919 h 1160162"/>
              <a:gd name="connsiteX16" fmla="*/ 720811 w 3562865"/>
              <a:gd name="connsiteY16" fmla="*/ 363838 h 1160162"/>
              <a:gd name="connsiteX17" fmla="*/ 741405 w 3562865"/>
              <a:gd name="connsiteY17" fmla="*/ 411892 h 1160162"/>
              <a:gd name="connsiteX18" fmla="*/ 762000 w 3562865"/>
              <a:gd name="connsiteY18" fmla="*/ 446216 h 1160162"/>
              <a:gd name="connsiteX19" fmla="*/ 768865 w 3562865"/>
              <a:gd name="connsiteY19" fmla="*/ 487406 h 1160162"/>
              <a:gd name="connsiteX20" fmla="*/ 782594 w 3562865"/>
              <a:gd name="connsiteY20" fmla="*/ 521730 h 1160162"/>
              <a:gd name="connsiteX21" fmla="*/ 789459 w 3562865"/>
              <a:gd name="connsiteY21" fmla="*/ 645297 h 1160162"/>
              <a:gd name="connsiteX22" fmla="*/ 803189 w 3562865"/>
              <a:gd name="connsiteY22" fmla="*/ 686487 h 1160162"/>
              <a:gd name="connsiteX23" fmla="*/ 830648 w 3562865"/>
              <a:gd name="connsiteY23" fmla="*/ 816919 h 1160162"/>
              <a:gd name="connsiteX24" fmla="*/ 981675 w 3562865"/>
              <a:gd name="connsiteY24" fmla="*/ 1125838 h 1160162"/>
              <a:gd name="connsiteX25" fmla="*/ 1168187 w 3562865"/>
              <a:gd name="connsiteY25" fmla="*/ 916894 h 1160162"/>
              <a:gd name="connsiteX26" fmla="*/ 1459508 w 3562865"/>
              <a:gd name="connsiteY26" fmla="*/ 231084 h 1160162"/>
              <a:gd name="connsiteX27" fmla="*/ 1781577 w 3562865"/>
              <a:gd name="connsiteY27" fmla="*/ 1007202 h 1160162"/>
              <a:gd name="connsiteX28" fmla="*/ 2162046 w 3562865"/>
              <a:gd name="connsiteY28" fmla="*/ 213100 h 1160162"/>
              <a:gd name="connsiteX29" fmla="*/ 2382108 w 3562865"/>
              <a:gd name="connsiteY29" fmla="*/ 1036595 h 1160162"/>
              <a:gd name="connsiteX30" fmla="*/ 2526270 w 3562865"/>
              <a:gd name="connsiteY30" fmla="*/ 823784 h 1160162"/>
              <a:gd name="connsiteX31" fmla="*/ 2677297 w 3562865"/>
              <a:gd name="connsiteY31" fmla="*/ 556054 h 1160162"/>
              <a:gd name="connsiteX32" fmla="*/ 2787135 w 3562865"/>
              <a:gd name="connsiteY32" fmla="*/ 356973 h 1160162"/>
              <a:gd name="connsiteX33" fmla="*/ 2848919 w 3562865"/>
              <a:gd name="connsiteY33" fmla="*/ 254000 h 1160162"/>
              <a:gd name="connsiteX34" fmla="*/ 2924432 w 3562865"/>
              <a:gd name="connsiteY34" fmla="*/ 116703 h 1160162"/>
              <a:gd name="connsiteX35" fmla="*/ 2951892 w 3562865"/>
              <a:gd name="connsiteY35" fmla="*/ 89243 h 1160162"/>
              <a:gd name="connsiteX36" fmla="*/ 2986216 w 3562865"/>
              <a:gd name="connsiteY36" fmla="*/ 68649 h 1160162"/>
              <a:gd name="connsiteX37" fmla="*/ 3082324 w 3562865"/>
              <a:gd name="connsiteY37" fmla="*/ 20595 h 1160162"/>
              <a:gd name="connsiteX38" fmla="*/ 3150973 w 3562865"/>
              <a:gd name="connsiteY38" fmla="*/ 0 h 1160162"/>
              <a:gd name="connsiteX39" fmla="*/ 3247081 w 3562865"/>
              <a:gd name="connsiteY39" fmla="*/ 20595 h 1160162"/>
              <a:gd name="connsiteX40" fmla="*/ 3267675 w 3562865"/>
              <a:gd name="connsiteY40" fmla="*/ 48054 h 1160162"/>
              <a:gd name="connsiteX41" fmla="*/ 3322594 w 3562865"/>
              <a:gd name="connsiteY41" fmla="*/ 178487 h 1160162"/>
              <a:gd name="connsiteX42" fmla="*/ 3329459 w 3562865"/>
              <a:gd name="connsiteY42" fmla="*/ 247135 h 1160162"/>
              <a:gd name="connsiteX43" fmla="*/ 3356919 w 3562865"/>
              <a:gd name="connsiteY43" fmla="*/ 967946 h 1160162"/>
              <a:gd name="connsiteX44" fmla="*/ 3391243 w 3562865"/>
              <a:gd name="connsiteY44" fmla="*/ 947351 h 1160162"/>
              <a:gd name="connsiteX45" fmla="*/ 3432432 w 3562865"/>
              <a:gd name="connsiteY45" fmla="*/ 899297 h 1160162"/>
              <a:gd name="connsiteX46" fmla="*/ 3459892 w 3562865"/>
              <a:gd name="connsiteY46" fmla="*/ 768865 h 1160162"/>
              <a:gd name="connsiteX47" fmla="*/ 3480486 w 3562865"/>
              <a:gd name="connsiteY47" fmla="*/ 686487 h 1160162"/>
              <a:gd name="connsiteX48" fmla="*/ 3494216 w 3562865"/>
              <a:gd name="connsiteY48" fmla="*/ 665892 h 1160162"/>
              <a:gd name="connsiteX49" fmla="*/ 3501081 w 3562865"/>
              <a:gd name="connsiteY49" fmla="*/ 645297 h 1160162"/>
              <a:gd name="connsiteX50" fmla="*/ 3521675 w 3562865"/>
              <a:gd name="connsiteY50" fmla="*/ 624703 h 1160162"/>
              <a:gd name="connsiteX51" fmla="*/ 3542270 w 3562865"/>
              <a:gd name="connsiteY51" fmla="*/ 597243 h 1160162"/>
              <a:gd name="connsiteX52" fmla="*/ 3562865 w 3562865"/>
              <a:gd name="connsiteY52" fmla="*/ 590378 h 1160162"/>
              <a:gd name="connsiteX0" fmla="*/ 0 w 3562865"/>
              <a:gd name="connsiteY0" fmla="*/ 1160162 h 1160162"/>
              <a:gd name="connsiteX1" fmla="*/ 13729 w 3562865"/>
              <a:gd name="connsiteY1" fmla="*/ 1043460 h 1160162"/>
              <a:gd name="connsiteX2" fmla="*/ 20594 w 3562865"/>
              <a:gd name="connsiteY2" fmla="*/ 967946 h 1160162"/>
              <a:gd name="connsiteX3" fmla="*/ 41189 w 3562865"/>
              <a:gd name="connsiteY3" fmla="*/ 906162 h 1160162"/>
              <a:gd name="connsiteX4" fmla="*/ 102973 w 3562865"/>
              <a:gd name="connsiteY4" fmla="*/ 755135 h 1160162"/>
              <a:gd name="connsiteX5" fmla="*/ 178486 w 3562865"/>
              <a:gd name="connsiteY5" fmla="*/ 604108 h 1160162"/>
              <a:gd name="connsiteX6" fmla="*/ 212811 w 3562865"/>
              <a:gd name="connsiteY6" fmla="*/ 542324 h 1160162"/>
              <a:gd name="connsiteX7" fmla="*/ 254000 w 3562865"/>
              <a:gd name="connsiteY7" fmla="*/ 494270 h 1160162"/>
              <a:gd name="connsiteX8" fmla="*/ 308919 w 3562865"/>
              <a:gd name="connsiteY8" fmla="*/ 411892 h 1160162"/>
              <a:gd name="connsiteX9" fmla="*/ 336378 w 3562865"/>
              <a:gd name="connsiteY9" fmla="*/ 370703 h 1160162"/>
              <a:gd name="connsiteX10" fmla="*/ 377567 w 3562865"/>
              <a:gd name="connsiteY10" fmla="*/ 343243 h 1160162"/>
              <a:gd name="connsiteX11" fmla="*/ 411892 w 3562865"/>
              <a:gd name="connsiteY11" fmla="*/ 315784 h 1160162"/>
              <a:gd name="connsiteX12" fmla="*/ 487405 w 3562865"/>
              <a:gd name="connsiteY12" fmla="*/ 281460 h 1160162"/>
              <a:gd name="connsiteX13" fmla="*/ 535459 w 3562865"/>
              <a:gd name="connsiteY13" fmla="*/ 274595 h 1160162"/>
              <a:gd name="connsiteX14" fmla="*/ 631567 w 3562865"/>
              <a:gd name="connsiteY14" fmla="*/ 288324 h 1160162"/>
              <a:gd name="connsiteX15" fmla="*/ 665892 w 3562865"/>
              <a:gd name="connsiteY15" fmla="*/ 308919 h 1160162"/>
              <a:gd name="connsiteX16" fmla="*/ 720811 w 3562865"/>
              <a:gd name="connsiteY16" fmla="*/ 363838 h 1160162"/>
              <a:gd name="connsiteX17" fmla="*/ 741405 w 3562865"/>
              <a:gd name="connsiteY17" fmla="*/ 411892 h 1160162"/>
              <a:gd name="connsiteX18" fmla="*/ 762000 w 3562865"/>
              <a:gd name="connsiteY18" fmla="*/ 446216 h 1160162"/>
              <a:gd name="connsiteX19" fmla="*/ 768865 w 3562865"/>
              <a:gd name="connsiteY19" fmla="*/ 487406 h 1160162"/>
              <a:gd name="connsiteX20" fmla="*/ 782594 w 3562865"/>
              <a:gd name="connsiteY20" fmla="*/ 521730 h 1160162"/>
              <a:gd name="connsiteX21" fmla="*/ 789459 w 3562865"/>
              <a:gd name="connsiteY21" fmla="*/ 645297 h 1160162"/>
              <a:gd name="connsiteX22" fmla="*/ 803189 w 3562865"/>
              <a:gd name="connsiteY22" fmla="*/ 686487 h 1160162"/>
              <a:gd name="connsiteX23" fmla="*/ 830648 w 3562865"/>
              <a:gd name="connsiteY23" fmla="*/ 816919 h 1160162"/>
              <a:gd name="connsiteX24" fmla="*/ 981675 w 3562865"/>
              <a:gd name="connsiteY24" fmla="*/ 1125838 h 1160162"/>
              <a:gd name="connsiteX25" fmla="*/ 1168187 w 3562865"/>
              <a:gd name="connsiteY25" fmla="*/ 916894 h 1160162"/>
              <a:gd name="connsiteX26" fmla="*/ 1459508 w 3562865"/>
              <a:gd name="connsiteY26" fmla="*/ 231084 h 1160162"/>
              <a:gd name="connsiteX27" fmla="*/ 1781577 w 3562865"/>
              <a:gd name="connsiteY27" fmla="*/ 1007202 h 1160162"/>
              <a:gd name="connsiteX28" fmla="*/ 2162046 w 3562865"/>
              <a:gd name="connsiteY28" fmla="*/ 213100 h 1160162"/>
              <a:gd name="connsiteX29" fmla="*/ 2367799 w 3562865"/>
              <a:gd name="connsiteY29" fmla="*/ 1104567 h 1160162"/>
              <a:gd name="connsiteX30" fmla="*/ 2526270 w 3562865"/>
              <a:gd name="connsiteY30" fmla="*/ 823784 h 1160162"/>
              <a:gd name="connsiteX31" fmla="*/ 2677297 w 3562865"/>
              <a:gd name="connsiteY31" fmla="*/ 556054 h 1160162"/>
              <a:gd name="connsiteX32" fmla="*/ 2787135 w 3562865"/>
              <a:gd name="connsiteY32" fmla="*/ 356973 h 1160162"/>
              <a:gd name="connsiteX33" fmla="*/ 2848919 w 3562865"/>
              <a:gd name="connsiteY33" fmla="*/ 254000 h 1160162"/>
              <a:gd name="connsiteX34" fmla="*/ 2924432 w 3562865"/>
              <a:gd name="connsiteY34" fmla="*/ 116703 h 1160162"/>
              <a:gd name="connsiteX35" fmla="*/ 2951892 w 3562865"/>
              <a:gd name="connsiteY35" fmla="*/ 89243 h 1160162"/>
              <a:gd name="connsiteX36" fmla="*/ 2986216 w 3562865"/>
              <a:gd name="connsiteY36" fmla="*/ 68649 h 1160162"/>
              <a:gd name="connsiteX37" fmla="*/ 3082324 w 3562865"/>
              <a:gd name="connsiteY37" fmla="*/ 20595 h 1160162"/>
              <a:gd name="connsiteX38" fmla="*/ 3150973 w 3562865"/>
              <a:gd name="connsiteY38" fmla="*/ 0 h 1160162"/>
              <a:gd name="connsiteX39" fmla="*/ 3247081 w 3562865"/>
              <a:gd name="connsiteY39" fmla="*/ 20595 h 1160162"/>
              <a:gd name="connsiteX40" fmla="*/ 3267675 w 3562865"/>
              <a:gd name="connsiteY40" fmla="*/ 48054 h 1160162"/>
              <a:gd name="connsiteX41" fmla="*/ 3322594 w 3562865"/>
              <a:gd name="connsiteY41" fmla="*/ 178487 h 1160162"/>
              <a:gd name="connsiteX42" fmla="*/ 3329459 w 3562865"/>
              <a:gd name="connsiteY42" fmla="*/ 247135 h 1160162"/>
              <a:gd name="connsiteX43" fmla="*/ 3356919 w 3562865"/>
              <a:gd name="connsiteY43" fmla="*/ 967946 h 1160162"/>
              <a:gd name="connsiteX44" fmla="*/ 3391243 w 3562865"/>
              <a:gd name="connsiteY44" fmla="*/ 947351 h 1160162"/>
              <a:gd name="connsiteX45" fmla="*/ 3432432 w 3562865"/>
              <a:gd name="connsiteY45" fmla="*/ 899297 h 1160162"/>
              <a:gd name="connsiteX46" fmla="*/ 3459892 w 3562865"/>
              <a:gd name="connsiteY46" fmla="*/ 768865 h 1160162"/>
              <a:gd name="connsiteX47" fmla="*/ 3480486 w 3562865"/>
              <a:gd name="connsiteY47" fmla="*/ 686487 h 1160162"/>
              <a:gd name="connsiteX48" fmla="*/ 3494216 w 3562865"/>
              <a:gd name="connsiteY48" fmla="*/ 665892 h 1160162"/>
              <a:gd name="connsiteX49" fmla="*/ 3501081 w 3562865"/>
              <a:gd name="connsiteY49" fmla="*/ 645297 h 1160162"/>
              <a:gd name="connsiteX50" fmla="*/ 3521675 w 3562865"/>
              <a:gd name="connsiteY50" fmla="*/ 624703 h 1160162"/>
              <a:gd name="connsiteX51" fmla="*/ 3542270 w 3562865"/>
              <a:gd name="connsiteY51" fmla="*/ 597243 h 1160162"/>
              <a:gd name="connsiteX52" fmla="*/ 3562865 w 3562865"/>
              <a:gd name="connsiteY52" fmla="*/ 590378 h 1160162"/>
              <a:gd name="connsiteX0" fmla="*/ 0 w 3562865"/>
              <a:gd name="connsiteY0" fmla="*/ 1160162 h 1160162"/>
              <a:gd name="connsiteX1" fmla="*/ 13729 w 3562865"/>
              <a:gd name="connsiteY1" fmla="*/ 1043460 h 1160162"/>
              <a:gd name="connsiteX2" fmla="*/ 20594 w 3562865"/>
              <a:gd name="connsiteY2" fmla="*/ 967946 h 1160162"/>
              <a:gd name="connsiteX3" fmla="*/ 41189 w 3562865"/>
              <a:gd name="connsiteY3" fmla="*/ 906162 h 1160162"/>
              <a:gd name="connsiteX4" fmla="*/ 102973 w 3562865"/>
              <a:gd name="connsiteY4" fmla="*/ 755135 h 1160162"/>
              <a:gd name="connsiteX5" fmla="*/ 178486 w 3562865"/>
              <a:gd name="connsiteY5" fmla="*/ 604108 h 1160162"/>
              <a:gd name="connsiteX6" fmla="*/ 212811 w 3562865"/>
              <a:gd name="connsiteY6" fmla="*/ 542324 h 1160162"/>
              <a:gd name="connsiteX7" fmla="*/ 254000 w 3562865"/>
              <a:gd name="connsiteY7" fmla="*/ 494270 h 1160162"/>
              <a:gd name="connsiteX8" fmla="*/ 308919 w 3562865"/>
              <a:gd name="connsiteY8" fmla="*/ 411892 h 1160162"/>
              <a:gd name="connsiteX9" fmla="*/ 336378 w 3562865"/>
              <a:gd name="connsiteY9" fmla="*/ 370703 h 1160162"/>
              <a:gd name="connsiteX10" fmla="*/ 377567 w 3562865"/>
              <a:gd name="connsiteY10" fmla="*/ 343243 h 1160162"/>
              <a:gd name="connsiteX11" fmla="*/ 411892 w 3562865"/>
              <a:gd name="connsiteY11" fmla="*/ 315784 h 1160162"/>
              <a:gd name="connsiteX12" fmla="*/ 487405 w 3562865"/>
              <a:gd name="connsiteY12" fmla="*/ 281460 h 1160162"/>
              <a:gd name="connsiteX13" fmla="*/ 535459 w 3562865"/>
              <a:gd name="connsiteY13" fmla="*/ 274595 h 1160162"/>
              <a:gd name="connsiteX14" fmla="*/ 631567 w 3562865"/>
              <a:gd name="connsiteY14" fmla="*/ 288324 h 1160162"/>
              <a:gd name="connsiteX15" fmla="*/ 665892 w 3562865"/>
              <a:gd name="connsiteY15" fmla="*/ 308919 h 1160162"/>
              <a:gd name="connsiteX16" fmla="*/ 720811 w 3562865"/>
              <a:gd name="connsiteY16" fmla="*/ 363838 h 1160162"/>
              <a:gd name="connsiteX17" fmla="*/ 741405 w 3562865"/>
              <a:gd name="connsiteY17" fmla="*/ 411892 h 1160162"/>
              <a:gd name="connsiteX18" fmla="*/ 762000 w 3562865"/>
              <a:gd name="connsiteY18" fmla="*/ 446216 h 1160162"/>
              <a:gd name="connsiteX19" fmla="*/ 768865 w 3562865"/>
              <a:gd name="connsiteY19" fmla="*/ 487406 h 1160162"/>
              <a:gd name="connsiteX20" fmla="*/ 782594 w 3562865"/>
              <a:gd name="connsiteY20" fmla="*/ 521730 h 1160162"/>
              <a:gd name="connsiteX21" fmla="*/ 789459 w 3562865"/>
              <a:gd name="connsiteY21" fmla="*/ 645297 h 1160162"/>
              <a:gd name="connsiteX22" fmla="*/ 803189 w 3562865"/>
              <a:gd name="connsiteY22" fmla="*/ 686487 h 1160162"/>
              <a:gd name="connsiteX23" fmla="*/ 830648 w 3562865"/>
              <a:gd name="connsiteY23" fmla="*/ 816919 h 1160162"/>
              <a:gd name="connsiteX24" fmla="*/ 981675 w 3562865"/>
              <a:gd name="connsiteY24" fmla="*/ 1125838 h 1160162"/>
              <a:gd name="connsiteX25" fmla="*/ 1168187 w 3562865"/>
              <a:gd name="connsiteY25" fmla="*/ 916894 h 1160162"/>
              <a:gd name="connsiteX26" fmla="*/ 1459508 w 3562865"/>
              <a:gd name="connsiteY26" fmla="*/ 231084 h 1160162"/>
              <a:gd name="connsiteX27" fmla="*/ 1781577 w 3562865"/>
              <a:gd name="connsiteY27" fmla="*/ 1007202 h 1160162"/>
              <a:gd name="connsiteX28" fmla="*/ 2162046 w 3562865"/>
              <a:gd name="connsiteY28" fmla="*/ 213100 h 1160162"/>
              <a:gd name="connsiteX29" fmla="*/ 2367799 w 3562865"/>
              <a:gd name="connsiteY29" fmla="*/ 1104567 h 1160162"/>
              <a:gd name="connsiteX30" fmla="*/ 2677297 w 3562865"/>
              <a:gd name="connsiteY30" fmla="*/ 556054 h 1160162"/>
              <a:gd name="connsiteX31" fmla="*/ 2787135 w 3562865"/>
              <a:gd name="connsiteY31" fmla="*/ 356973 h 1160162"/>
              <a:gd name="connsiteX32" fmla="*/ 2848919 w 3562865"/>
              <a:gd name="connsiteY32" fmla="*/ 254000 h 1160162"/>
              <a:gd name="connsiteX33" fmla="*/ 2924432 w 3562865"/>
              <a:gd name="connsiteY33" fmla="*/ 116703 h 1160162"/>
              <a:gd name="connsiteX34" fmla="*/ 2951892 w 3562865"/>
              <a:gd name="connsiteY34" fmla="*/ 89243 h 1160162"/>
              <a:gd name="connsiteX35" fmla="*/ 2986216 w 3562865"/>
              <a:gd name="connsiteY35" fmla="*/ 68649 h 1160162"/>
              <a:gd name="connsiteX36" fmla="*/ 3082324 w 3562865"/>
              <a:gd name="connsiteY36" fmla="*/ 20595 h 1160162"/>
              <a:gd name="connsiteX37" fmla="*/ 3150973 w 3562865"/>
              <a:gd name="connsiteY37" fmla="*/ 0 h 1160162"/>
              <a:gd name="connsiteX38" fmla="*/ 3247081 w 3562865"/>
              <a:gd name="connsiteY38" fmla="*/ 20595 h 1160162"/>
              <a:gd name="connsiteX39" fmla="*/ 3267675 w 3562865"/>
              <a:gd name="connsiteY39" fmla="*/ 48054 h 1160162"/>
              <a:gd name="connsiteX40" fmla="*/ 3322594 w 3562865"/>
              <a:gd name="connsiteY40" fmla="*/ 178487 h 1160162"/>
              <a:gd name="connsiteX41" fmla="*/ 3329459 w 3562865"/>
              <a:gd name="connsiteY41" fmla="*/ 247135 h 1160162"/>
              <a:gd name="connsiteX42" fmla="*/ 3356919 w 3562865"/>
              <a:gd name="connsiteY42" fmla="*/ 967946 h 1160162"/>
              <a:gd name="connsiteX43" fmla="*/ 3391243 w 3562865"/>
              <a:gd name="connsiteY43" fmla="*/ 947351 h 1160162"/>
              <a:gd name="connsiteX44" fmla="*/ 3432432 w 3562865"/>
              <a:gd name="connsiteY44" fmla="*/ 899297 h 1160162"/>
              <a:gd name="connsiteX45" fmla="*/ 3459892 w 3562865"/>
              <a:gd name="connsiteY45" fmla="*/ 768865 h 1160162"/>
              <a:gd name="connsiteX46" fmla="*/ 3480486 w 3562865"/>
              <a:gd name="connsiteY46" fmla="*/ 686487 h 1160162"/>
              <a:gd name="connsiteX47" fmla="*/ 3494216 w 3562865"/>
              <a:gd name="connsiteY47" fmla="*/ 665892 h 1160162"/>
              <a:gd name="connsiteX48" fmla="*/ 3501081 w 3562865"/>
              <a:gd name="connsiteY48" fmla="*/ 645297 h 1160162"/>
              <a:gd name="connsiteX49" fmla="*/ 3521675 w 3562865"/>
              <a:gd name="connsiteY49" fmla="*/ 624703 h 1160162"/>
              <a:gd name="connsiteX50" fmla="*/ 3542270 w 3562865"/>
              <a:gd name="connsiteY50" fmla="*/ 597243 h 1160162"/>
              <a:gd name="connsiteX51" fmla="*/ 3562865 w 3562865"/>
              <a:gd name="connsiteY51" fmla="*/ 590378 h 1160162"/>
              <a:gd name="connsiteX0" fmla="*/ 0 w 3562865"/>
              <a:gd name="connsiteY0" fmla="*/ 1160162 h 1160162"/>
              <a:gd name="connsiteX1" fmla="*/ 13729 w 3562865"/>
              <a:gd name="connsiteY1" fmla="*/ 1043460 h 1160162"/>
              <a:gd name="connsiteX2" fmla="*/ 20594 w 3562865"/>
              <a:gd name="connsiteY2" fmla="*/ 967946 h 1160162"/>
              <a:gd name="connsiteX3" fmla="*/ 41189 w 3562865"/>
              <a:gd name="connsiteY3" fmla="*/ 906162 h 1160162"/>
              <a:gd name="connsiteX4" fmla="*/ 102973 w 3562865"/>
              <a:gd name="connsiteY4" fmla="*/ 755135 h 1160162"/>
              <a:gd name="connsiteX5" fmla="*/ 178486 w 3562865"/>
              <a:gd name="connsiteY5" fmla="*/ 604108 h 1160162"/>
              <a:gd name="connsiteX6" fmla="*/ 212811 w 3562865"/>
              <a:gd name="connsiteY6" fmla="*/ 542324 h 1160162"/>
              <a:gd name="connsiteX7" fmla="*/ 254000 w 3562865"/>
              <a:gd name="connsiteY7" fmla="*/ 494270 h 1160162"/>
              <a:gd name="connsiteX8" fmla="*/ 308919 w 3562865"/>
              <a:gd name="connsiteY8" fmla="*/ 411892 h 1160162"/>
              <a:gd name="connsiteX9" fmla="*/ 336378 w 3562865"/>
              <a:gd name="connsiteY9" fmla="*/ 370703 h 1160162"/>
              <a:gd name="connsiteX10" fmla="*/ 377567 w 3562865"/>
              <a:gd name="connsiteY10" fmla="*/ 343243 h 1160162"/>
              <a:gd name="connsiteX11" fmla="*/ 411892 w 3562865"/>
              <a:gd name="connsiteY11" fmla="*/ 315784 h 1160162"/>
              <a:gd name="connsiteX12" fmla="*/ 487405 w 3562865"/>
              <a:gd name="connsiteY12" fmla="*/ 281460 h 1160162"/>
              <a:gd name="connsiteX13" fmla="*/ 535459 w 3562865"/>
              <a:gd name="connsiteY13" fmla="*/ 274595 h 1160162"/>
              <a:gd name="connsiteX14" fmla="*/ 631567 w 3562865"/>
              <a:gd name="connsiteY14" fmla="*/ 288324 h 1160162"/>
              <a:gd name="connsiteX15" fmla="*/ 665892 w 3562865"/>
              <a:gd name="connsiteY15" fmla="*/ 308919 h 1160162"/>
              <a:gd name="connsiteX16" fmla="*/ 720811 w 3562865"/>
              <a:gd name="connsiteY16" fmla="*/ 363838 h 1160162"/>
              <a:gd name="connsiteX17" fmla="*/ 741405 w 3562865"/>
              <a:gd name="connsiteY17" fmla="*/ 411892 h 1160162"/>
              <a:gd name="connsiteX18" fmla="*/ 762000 w 3562865"/>
              <a:gd name="connsiteY18" fmla="*/ 446216 h 1160162"/>
              <a:gd name="connsiteX19" fmla="*/ 768865 w 3562865"/>
              <a:gd name="connsiteY19" fmla="*/ 487406 h 1160162"/>
              <a:gd name="connsiteX20" fmla="*/ 782594 w 3562865"/>
              <a:gd name="connsiteY20" fmla="*/ 521730 h 1160162"/>
              <a:gd name="connsiteX21" fmla="*/ 789459 w 3562865"/>
              <a:gd name="connsiteY21" fmla="*/ 645297 h 1160162"/>
              <a:gd name="connsiteX22" fmla="*/ 803189 w 3562865"/>
              <a:gd name="connsiteY22" fmla="*/ 686487 h 1160162"/>
              <a:gd name="connsiteX23" fmla="*/ 830648 w 3562865"/>
              <a:gd name="connsiteY23" fmla="*/ 816919 h 1160162"/>
              <a:gd name="connsiteX24" fmla="*/ 981675 w 3562865"/>
              <a:gd name="connsiteY24" fmla="*/ 1125838 h 1160162"/>
              <a:gd name="connsiteX25" fmla="*/ 1168187 w 3562865"/>
              <a:gd name="connsiteY25" fmla="*/ 916894 h 1160162"/>
              <a:gd name="connsiteX26" fmla="*/ 1459508 w 3562865"/>
              <a:gd name="connsiteY26" fmla="*/ 231084 h 1160162"/>
              <a:gd name="connsiteX27" fmla="*/ 1781577 w 3562865"/>
              <a:gd name="connsiteY27" fmla="*/ 1007202 h 1160162"/>
              <a:gd name="connsiteX28" fmla="*/ 2162046 w 3562865"/>
              <a:gd name="connsiteY28" fmla="*/ 213100 h 1160162"/>
              <a:gd name="connsiteX29" fmla="*/ 2367799 w 3562865"/>
              <a:gd name="connsiteY29" fmla="*/ 1104567 h 1160162"/>
              <a:gd name="connsiteX30" fmla="*/ 2787135 w 3562865"/>
              <a:gd name="connsiteY30" fmla="*/ 356973 h 1160162"/>
              <a:gd name="connsiteX31" fmla="*/ 2848919 w 3562865"/>
              <a:gd name="connsiteY31" fmla="*/ 254000 h 1160162"/>
              <a:gd name="connsiteX32" fmla="*/ 2924432 w 3562865"/>
              <a:gd name="connsiteY32" fmla="*/ 116703 h 1160162"/>
              <a:gd name="connsiteX33" fmla="*/ 2951892 w 3562865"/>
              <a:gd name="connsiteY33" fmla="*/ 89243 h 1160162"/>
              <a:gd name="connsiteX34" fmla="*/ 2986216 w 3562865"/>
              <a:gd name="connsiteY34" fmla="*/ 68649 h 1160162"/>
              <a:gd name="connsiteX35" fmla="*/ 3082324 w 3562865"/>
              <a:gd name="connsiteY35" fmla="*/ 20595 h 1160162"/>
              <a:gd name="connsiteX36" fmla="*/ 3150973 w 3562865"/>
              <a:gd name="connsiteY36" fmla="*/ 0 h 1160162"/>
              <a:gd name="connsiteX37" fmla="*/ 3247081 w 3562865"/>
              <a:gd name="connsiteY37" fmla="*/ 20595 h 1160162"/>
              <a:gd name="connsiteX38" fmla="*/ 3267675 w 3562865"/>
              <a:gd name="connsiteY38" fmla="*/ 48054 h 1160162"/>
              <a:gd name="connsiteX39" fmla="*/ 3322594 w 3562865"/>
              <a:gd name="connsiteY39" fmla="*/ 178487 h 1160162"/>
              <a:gd name="connsiteX40" fmla="*/ 3329459 w 3562865"/>
              <a:gd name="connsiteY40" fmla="*/ 247135 h 1160162"/>
              <a:gd name="connsiteX41" fmla="*/ 3356919 w 3562865"/>
              <a:gd name="connsiteY41" fmla="*/ 967946 h 1160162"/>
              <a:gd name="connsiteX42" fmla="*/ 3391243 w 3562865"/>
              <a:gd name="connsiteY42" fmla="*/ 947351 h 1160162"/>
              <a:gd name="connsiteX43" fmla="*/ 3432432 w 3562865"/>
              <a:gd name="connsiteY43" fmla="*/ 899297 h 1160162"/>
              <a:gd name="connsiteX44" fmla="*/ 3459892 w 3562865"/>
              <a:gd name="connsiteY44" fmla="*/ 768865 h 1160162"/>
              <a:gd name="connsiteX45" fmla="*/ 3480486 w 3562865"/>
              <a:gd name="connsiteY45" fmla="*/ 686487 h 1160162"/>
              <a:gd name="connsiteX46" fmla="*/ 3494216 w 3562865"/>
              <a:gd name="connsiteY46" fmla="*/ 665892 h 1160162"/>
              <a:gd name="connsiteX47" fmla="*/ 3501081 w 3562865"/>
              <a:gd name="connsiteY47" fmla="*/ 645297 h 1160162"/>
              <a:gd name="connsiteX48" fmla="*/ 3521675 w 3562865"/>
              <a:gd name="connsiteY48" fmla="*/ 624703 h 1160162"/>
              <a:gd name="connsiteX49" fmla="*/ 3542270 w 3562865"/>
              <a:gd name="connsiteY49" fmla="*/ 597243 h 1160162"/>
              <a:gd name="connsiteX50" fmla="*/ 3562865 w 3562865"/>
              <a:gd name="connsiteY50" fmla="*/ 590378 h 1160162"/>
              <a:gd name="connsiteX0" fmla="*/ 0 w 3562865"/>
              <a:gd name="connsiteY0" fmla="*/ 1160162 h 1160162"/>
              <a:gd name="connsiteX1" fmla="*/ 13729 w 3562865"/>
              <a:gd name="connsiteY1" fmla="*/ 1043460 h 1160162"/>
              <a:gd name="connsiteX2" fmla="*/ 20594 w 3562865"/>
              <a:gd name="connsiteY2" fmla="*/ 967946 h 1160162"/>
              <a:gd name="connsiteX3" fmla="*/ 41189 w 3562865"/>
              <a:gd name="connsiteY3" fmla="*/ 906162 h 1160162"/>
              <a:gd name="connsiteX4" fmla="*/ 102973 w 3562865"/>
              <a:gd name="connsiteY4" fmla="*/ 755135 h 1160162"/>
              <a:gd name="connsiteX5" fmla="*/ 178486 w 3562865"/>
              <a:gd name="connsiteY5" fmla="*/ 604108 h 1160162"/>
              <a:gd name="connsiteX6" fmla="*/ 212811 w 3562865"/>
              <a:gd name="connsiteY6" fmla="*/ 542324 h 1160162"/>
              <a:gd name="connsiteX7" fmla="*/ 254000 w 3562865"/>
              <a:gd name="connsiteY7" fmla="*/ 494270 h 1160162"/>
              <a:gd name="connsiteX8" fmla="*/ 308919 w 3562865"/>
              <a:gd name="connsiteY8" fmla="*/ 411892 h 1160162"/>
              <a:gd name="connsiteX9" fmla="*/ 336378 w 3562865"/>
              <a:gd name="connsiteY9" fmla="*/ 370703 h 1160162"/>
              <a:gd name="connsiteX10" fmla="*/ 377567 w 3562865"/>
              <a:gd name="connsiteY10" fmla="*/ 343243 h 1160162"/>
              <a:gd name="connsiteX11" fmla="*/ 411892 w 3562865"/>
              <a:gd name="connsiteY11" fmla="*/ 315784 h 1160162"/>
              <a:gd name="connsiteX12" fmla="*/ 487405 w 3562865"/>
              <a:gd name="connsiteY12" fmla="*/ 281460 h 1160162"/>
              <a:gd name="connsiteX13" fmla="*/ 535459 w 3562865"/>
              <a:gd name="connsiteY13" fmla="*/ 274595 h 1160162"/>
              <a:gd name="connsiteX14" fmla="*/ 631567 w 3562865"/>
              <a:gd name="connsiteY14" fmla="*/ 288324 h 1160162"/>
              <a:gd name="connsiteX15" fmla="*/ 665892 w 3562865"/>
              <a:gd name="connsiteY15" fmla="*/ 308919 h 1160162"/>
              <a:gd name="connsiteX16" fmla="*/ 720811 w 3562865"/>
              <a:gd name="connsiteY16" fmla="*/ 363838 h 1160162"/>
              <a:gd name="connsiteX17" fmla="*/ 741405 w 3562865"/>
              <a:gd name="connsiteY17" fmla="*/ 411892 h 1160162"/>
              <a:gd name="connsiteX18" fmla="*/ 762000 w 3562865"/>
              <a:gd name="connsiteY18" fmla="*/ 446216 h 1160162"/>
              <a:gd name="connsiteX19" fmla="*/ 768865 w 3562865"/>
              <a:gd name="connsiteY19" fmla="*/ 487406 h 1160162"/>
              <a:gd name="connsiteX20" fmla="*/ 782594 w 3562865"/>
              <a:gd name="connsiteY20" fmla="*/ 521730 h 1160162"/>
              <a:gd name="connsiteX21" fmla="*/ 789459 w 3562865"/>
              <a:gd name="connsiteY21" fmla="*/ 645297 h 1160162"/>
              <a:gd name="connsiteX22" fmla="*/ 803189 w 3562865"/>
              <a:gd name="connsiteY22" fmla="*/ 686487 h 1160162"/>
              <a:gd name="connsiteX23" fmla="*/ 830648 w 3562865"/>
              <a:gd name="connsiteY23" fmla="*/ 816919 h 1160162"/>
              <a:gd name="connsiteX24" fmla="*/ 981675 w 3562865"/>
              <a:gd name="connsiteY24" fmla="*/ 1125838 h 1160162"/>
              <a:gd name="connsiteX25" fmla="*/ 1168187 w 3562865"/>
              <a:gd name="connsiteY25" fmla="*/ 916894 h 1160162"/>
              <a:gd name="connsiteX26" fmla="*/ 1459508 w 3562865"/>
              <a:gd name="connsiteY26" fmla="*/ 231084 h 1160162"/>
              <a:gd name="connsiteX27" fmla="*/ 1781577 w 3562865"/>
              <a:gd name="connsiteY27" fmla="*/ 1007202 h 1160162"/>
              <a:gd name="connsiteX28" fmla="*/ 2162046 w 3562865"/>
              <a:gd name="connsiteY28" fmla="*/ 213100 h 1160162"/>
              <a:gd name="connsiteX29" fmla="*/ 2367799 w 3562865"/>
              <a:gd name="connsiteY29" fmla="*/ 1104567 h 1160162"/>
              <a:gd name="connsiteX30" fmla="*/ 2848919 w 3562865"/>
              <a:gd name="connsiteY30" fmla="*/ 254000 h 1160162"/>
              <a:gd name="connsiteX31" fmla="*/ 2924432 w 3562865"/>
              <a:gd name="connsiteY31" fmla="*/ 116703 h 1160162"/>
              <a:gd name="connsiteX32" fmla="*/ 2951892 w 3562865"/>
              <a:gd name="connsiteY32" fmla="*/ 89243 h 1160162"/>
              <a:gd name="connsiteX33" fmla="*/ 2986216 w 3562865"/>
              <a:gd name="connsiteY33" fmla="*/ 68649 h 1160162"/>
              <a:gd name="connsiteX34" fmla="*/ 3082324 w 3562865"/>
              <a:gd name="connsiteY34" fmla="*/ 20595 h 1160162"/>
              <a:gd name="connsiteX35" fmla="*/ 3150973 w 3562865"/>
              <a:gd name="connsiteY35" fmla="*/ 0 h 1160162"/>
              <a:gd name="connsiteX36" fmla="*/ 3247081 w 3562865"/>
              <a:gd name="connsiteY36" fmla="*/ 20595 h 1160162"/>
              <a:gd name="connsiteX37" fmla="*/ 3267675 w 3562865"/>
              <a:gd name="connsiteY37" fmla="*/ 48054 h 1160162"/>
              <a:gd name="connsiteX38" fmla="*/ 3322594 w 3562865"/>
              <a:gd name="connsiteY38" fmla="*/ 178487 h 1160162"/>
              <a:gd name="connsiteX39" fmla="*/ 3329459 w 3562865"/>
              <a:gd name="connsiteY39" fmla="*/ 247135 h 1160162"/>
              <a:gd name="connsiteX40" fmla="*/ 3356919 w 3562865"/>
              <a:gd name="connsiteY40" fmla="*/ 967946 h 1160162"/>
              <a:gd name="connsiteX41" fmla="*/ 3391243 w 3562865"/>
              <a:gd name="connsiteY41" fmla="*/ 947351 h 1160162"/>
              <a:gd name="connsiteX42" fmla="*/ 3432432 w 3562865"/>
              <a:gd name="connsiteY42" fmla="*/ 899297 h 1160162"/>
              <a:gd name="connsiteX43" fmla="*/ 3459892 w 3562865"/>
              <a:gd name="connsiteY43" fmla="*/ 768865 h 1160162"/>
              <a:gd name="connsiteX44" fmla="*/ 3480486 w 3562865"/>
              <a:gd name="connsiteY44" fmla="*/ 686487 h 1160162"/>
              <a:gd name="connsiteX45" fmla="*/ 3494216 w 3562865"/>
              <a:gd name="connsiteY45" fmla="*/ 665892 h 1160162"/>
              <a:gd name="connsiteX46" fmla="*/ 3501081 w 3562865"/>
              <a:gd name="connsiteY46" fmla="*/ 645297 h 1160162"/>
              <a:gd name="connsiteX47" fmla="*/ 3521675 w 3562865"/>
              <a:gd name="connsiteY47" fmla="*/ 624703 h 1160162"/>
              <a:gd name="connsiteX48" fmla="*/ 3542270 w 3562865"/>
              <a:gd name="connsiteY48" fmla="*/ 597243 h 1160162"/>
              <a:gd name="connsiteX49" fmla="*/ 3562865 w 3562865"/>
              <a:gd name="connsiteY49" fmla="*/ 590378 h 1160162"/>
              <a:gd name="connsiteX0" fmla="*/ 0 w 3562865"/>
              <a:gd name="connsiteY0" fmla="*/ 1160162 h 1160162"/>
              <a:gd name="connsiteX1" fmla="*/ 13729 w 3562865"/>
              <a:gd name="connsiteY1" fmla="*/ 1043460 h 1160162"/>
              <a:gd name="connsiteX2" fmla="*/ 20594 w 3562865"/>
              <a:gd name="connsiteY2" fmla="*/ 967946 h 1160162"/>
              <a:gd name="connsiteX3" fmla="*/ 41189 w 3562865"/>
              <a:gd name="connsiteY3" fmla="*/ 906162 h 1160162"/>
              <a:gd name="connsiteX4" fmla="*/ 102973 w 3562865"/>
              <a:gd name="connsiteY4" fmla="*/ 755135 h 1160162"/>
              <a:gd name="connsiteX5" fmla="*/ 178486 w 3562865"/>
              <a:gd name="connsiteY5" fmla="*/ 604108 h 1160162"/>
              <a:gd name="connsiteX6" fmla="*/ 212811 w 3562865"/>
              <a:gd name="connsiteY6" fmla="*/ 542324 h 1160162"/>
              <a:gd name="connsiteX7" fmla="*/ 254000 w 3562865"/>
              <a:gd name="connsiteY7" fmla="*/ 494270 h 1160162"/>
              <a:gd name="connsiteX8" fmla="*/ 308919 w 3562865"/>
              <a:gd name="connsiteY8" fmla="*/ 411892 h 1160162"/>
              <a:gd name="connsiteX9" fmla="*/ 336378 w 3562865"/>
              <a:gd name="connsiteY9" fmla="*/ 370703 h 1160162"/>
              <a:gd name="connsiteX10" fmla="*/ 377567 w 3562865"/>
              <a:gd name="connsiteY10" fmla="*/ 343243 h 1160162"/>
              <a:gd name="connsiteX11" fmla="*/ 411892 w 3562865"/>
              <a:gd name="connsiteY11" fmla="*/ 315784 h 1160162"/>
              <a:gd name="connsiteX12" fmla="*/ 487405 w 3562865"/>
              <a:gd name="connsiteY12" fmla="*/ 281460 h 1160162"/>
              <a:gd name="connsiteX13" fmla="*/ 535459 w 3562865"/>
              <a:gd name="connsiteY13" fmla="*/ 274595 h 1160162"/>
              <a:gd name="connsiteX14" fmla="*/ 631567 w 3562865"/>
              <a:gd name="connsiteY14" fmla="*/ 288324 h 1160162"/>
              <a:gd name="connsiteX15" fmla="*/ 665892 w 3562865"/>
              <a:gd name="connsiteY15" fmla="*/ 308919 h 1160162"/>
              <a:gd name="connsiteX16" fmla="*/ 720811 w 3562865"/>
              <a:gd name="connsiteY16" fmla="*/ 363838 h 1160162"/>
              <a:gd name="connsiteX17" fmla="*/ 741405 w 3562865"/>
              <a:gd name="connsiteY17" fmla="*/ 411892 h 1160162"/>
              <a:gd name="connsiteX18" fmla="*/ 762000 w 3562865"/>
              <a:gd name="connsiteY18" fmla="*/ 446216 h 1160162"/>
              <a:gd name="connsiteX19" fmla="*/ 768865 w 3562865"/>
              <a:gd name="connsiteY19" fmla="*/ 487406 h 1160162"/>
              <a:gd name="connsiteX20" fmla="*/ 782594 w 3562865"/>
              <a:gd name="connsiteY20" fmla="*/ 521730 h 1160162"/>
              <a:gd name="connsiteX21" fmla="*/ 789459 w 3562865"/>
              <a:gd name="connsiteY21" fmla="*/ 645297 h 1160162"/>
              <a:gd name="connsiteX22" fmla="*/ 803189 w 3562865"/>
              <a:gd name="connsiteY22" fmla="*/ 686487 h 1160162"/>
              <a:gd name="connsiteX23" fmla="*/ 830648 w 3562865"/>
              <a:gd name="connsiteY23" fmla="*/ 816919 h 1160162"/>
              <a:gd name="connsiteX24" fmla="*/ 981675 w 3562865"/>
              <a:gd name="connsiteY24" fmla="*/ 1125838 h 1160162"/>
              <a:gd name="connsiteX25" fmla="*/ 1168187 w 3562865"/>
              <a:gd name="connsiteY25" fmla="*/ 916894 h 1160162"/>
              <a:gd name="connsiteX26" fmla="*/ 1459508 w 3562865"/>
              <a:gd name="connsiteY26" fmla="*/ 231084 h 1160162"/>
              <a:gd name="connsiteX27" fmla="*/ 1781577 w 3562865"/>
              <a:gd name="connsiteY27" fmla="*/ 1007202 h 1160162"/>
              <a:gd name="connsiteX28" fmla="*/ 2162046 w 3562865"/>
              <a:gd name="connsiteY28" fmla="*/ 213100 h 1160162"/>
              <a:gd name="connsiteX29" fmla="*/ 2367799 w 3562865"/>
              <a:gd name="connsiteY29" fmla="*/ 1104567 h 1160162"/>
              <a:gd name="connsiteX30" fmla="*/ 2924432 w 3562865"/>
              <a:gd name="connsiteY30" fmla="*/ 116703 h 1160162"/>
              <a:gd name="connsiteX31" fmla="*/ 2951892 w 3562865"/>
              <a:gd name="connsiteY31" fmla="*/ 89243 h 1160162"/>
              <a:gd name="connsiteX32" fmla="*/ 2986216 w 3562865"/>
              <a:gd name="connsiteY32" fmla="*/ 68649 h 1160162"/>
              <a:gd name="connsiteX33" fmla="*/ 3082324 w 3562865"/>
              <a:gd name="connsiteY33" fmla="*/ 20595 h 1160162"/>
              <a:gd name="connsiteX34" fmla="*/ 3150973 w 3562865"/>
              <a:gd name="connsiteY34" fmla="*/ 0 h 1160162"/>
              <a:gd name="connsiteX35" fmla="*/ 3247081 w 3562865"/>
              <a:gd name="connsiteY35" fmla="*/ 20595 h 1160162"/>
              <a:gd name="connsiteX36" fmla="*/ 3267675 w 3562865"/>
              <a:gd name="connsiteY36" fmla="*/ 48054 h 1160162"/>
              <a:gd name="connsiteX37" fmla="*/ 3322594 w 3562865"/>
              <a:gd name="connsiteY37" fmla="*/ 178487 h 1160162"/>
              <a:gd name="connsiteX38" fmla="*/ 3329459 w 3562865"/>
              <a:gd name="connsiteY38" fmla="*/ 247135 h 1160162"/>
              <a:gd name="connsiteX39" fmla="*/ 3356919 w 3562865"/>
              <a:gd name="connsiteY39" fmla="*/ 967946 h 1160162"/>
              <a:gd name="connsiteX40" fmla="*/ 3391243 w 3562865"/>
              <a:gd name="connsiteY40" fmla="*/ 947351 h 1160162"/>
              <a:gd name="connsiteX41" fmla="*/ 3432432 w 3562865"/>
              <a:gd name="connsiteY41" fmla="*/ 899297 h 1160162"/>
              <a:gd name="connsiteX42" fmla="*/ 3459892 w 3562865"/>
              <a:gd name="connsiteY42" fmla="*/ 768865 h 1160162"/>
              <a:gd name="connsiteX43" fmla="*/ 3480486 w 3562865"/>
              <a:gd name="connsiteY43" fmla="*/ 686487 h 1160162"/>
              <a:gd name="connsiteX44" fmla="*/ 3494216 w 3562865"/>
              <a:gd name="connsiteY44" fmla="*/ 665892 h 1160162"/>
              <a:gd name="connsiteX45" fmla="*/ 3501081 w 3562865"/>
              <a:gd name="connsiteY45" fmla="*/ 645297 h 1160162"/>
              <a:gd name="connsiteX46" fmla="*/ 3521675 w 3562865"/>
              <a:gd name="connsiteY46" fmla="*/ 624703 h 1160162"/>
              <a:gd name="connsiteX47" fmla="*/ 3542270 w 3562865"/>
              <a:gd name="connsiteY47" fmla="*/ 597243 h 1160162"/>
              <a:gd name="connsiteX48" fmla="*/ 3562865 w 3562865"/>
              <a:gd name="connsiteY48" fmla="*/ 590378 h 1160162"/>
              <a:gd name="connsiteX0" fmla="*/ 0 w 3562865"/>
              <a:gd name="connsiteY0" fmla="*/ 1160162 h 1160162"/>
              <a:gd name="connsiteX1" fmla="*/ 13729 w 3562865"/>
              <a:gd name="connsiteY1" fmla="*/ 1043460 h 1160162"/>
              <a:gd name="connsiteX2" fmla="*/ 20594 w 3562865"/>
              <a:gd name="connsiteY2" fmla="*/ 967946 h 1160162"/>
              <a:gd name="connsiteX3" fmla="*/ 41189 w 3562865"/>
              <a:gd name="connsiteY3" fmla="*/ 906162 h 1160162"/>
              <a:gd name="connsiteX4" fmla="*/ 102973 w 3562865"/>
              <a:gd name="connsiteY4" fmla="*/ 755135 h 1160162"/>
              <a:gd name="connsiteX5" fmla="*/ 178486 w 3562865"/>
              <a:gd name="connsiteY5" fmla="*/ 604108 h 1160162"/>
              <a:gd name="connsiteX6" fmla="*/ 212811 w 3562865"/>
              <a:gd name="connsiteY6" fmla="*/ 542324 h 1160162"/>
              <a:gd name="connsiteX7" fmla="*/ 254000 w 3562865"/>
              <a:gd name="connsiteY7" fmla="*/ 494270 h 1160162"/>
              <a:gd name="connsiteX8" fmla="*/ 308919 w 3562865"/>
              <a:gd name="connsiteY8" fmla="*/ 411892 h 1160162"/>
              <a:gd name="connsiteX9" fmla="*/ 336378 w 3562865"/>
              <a:gd name="connsiteY9" fmla="*/ 370703 h 1160162"/>
              <a:gd name="connsiteX10" fmla="*/ 377567 w 3562865"/>
              <a:gd name="connsiteY10" fmla="*/ 343243 h 1160162"/>
              <a:gd name="connsiteX11" fmla="*/ 411892 w 3562865"/>
              <a:gd name="connsiteY11" fmla="*/ 315784 h 1160162"/>
              <a:gd name="connsiteX12" fmla="*/ 487405 w 3562865"/>
              <a:gd name="connsiteY12" fmla="*/ 281460 h 1160162"/>
              <a:gd name="connsiteX13" fmla="*/ 535459 w 3562865"/>
              <a:gd name="connsiteY13" fmla="*/ 274595 h 1160162"/>
              <a:gd name="connsiteX14" fmla="*/ 631567 w 3562865"/>
              <a:gd name="connsiteY14" fmla="*/ 288324 h 1160162"/>
              <a:gd name="connsiteX15" fmla="*/ 665892 w 3562865"/>
              <a:gd name="connsiteY15" fmla="*/ 308919 h 1160162"/>
              <a:gd name="connsiteX16" fmla="*/ 720811 w 3562865"/>
              <a:gd name="connsiteY16" fmla="*/ 363838 h 1160162"/>
              <a:gd name="connsiteX17" fmla="*/ 741405 w 3562865"/>
              <a:gd name="connsiteY17" fmla="*/ 411892 h 1160162"/>
              <a:gd name="connsiteX18" fmla="*/ 762000 w 3562865"/>
              <a:gd name="connsiteY18" fmla="*/ 446216 h 1160162"/>
              <a:gd name="connsiteX19" fmla="*/ 768865 w 3562865"/>
              <a:gd name="connsiteY19" fmla="*/ 487406 h 1160162"/>
              <a:gd name="connsiteX20" fmla="*/ 782594 w 3562865"/>
              <a:gd name="connsiteY20" fmla="*/ 521730 h 1160162"/>
              <a:gd name="connsiteX21" fmla="*/ 789459 w 3562865"/>
              <a:gd name="connsiteY21" fmla="*/ 645297 h 1160162"/>
              <a:gd name="connsiteX22" fmla="*/ 803189 w 3562865"/>
              <a:gd name="connsiteY22" fmla="*/ 686487 h 1160162"/>
              <a:gd name="connsiteX23" fmla="*/ 830648 w 3562865"/>
              <a:gd name="connsiteY23" fmla="*/ 816919 h 1160162"/>
              <a:gd name="connsiteX24" fmla="*/ 981675 w 3562865"/>
              <a:gd name="connsiteY24" fmla="*/ 1125838 h 1160162"/>
              <a:gd name="connsiteX25" fmla="*/ 1168187 w 3562865"/>
              <a:gd name="connsiteY25" fmla="*/ 916894 h 1160162"/>
              <a:gd name="connsiteX26" fmla="*/ 1459508 w 3562865"/>
              <a:gd name="connsiteY26" fmla="*/ 231084 h 1160162"/>
              <a:gd name="connsiteX27" fmla="*/ 1781577 w 3562865"/>
              <a:gd name="connsiteY27" fmla="*/ 1007202 h 1160162"/>
              <a:gd name="connsiteX28" fmla="*/ 2162046 w 3562865"/>
              <a:gd name="connsiteY28" fmla="*/ 213100 h 1160162"/>
              <a:gd name="connsiteX29" fmla="*/ 2367799 w 3562865"/>
              <a:gd name="connsiteY29" fmla="*/ 1104567 h 1160162"/>
              <a:gd name="connsiteX30" fmla="*/ 2951892 w 3562865"/>
              <a:gd name="connsiteY30" fmla="*/ 89243 h 1160162"/>
              <a:gd name="connsiteX31" fmla="*/ 2986216 w 3562865"/>
              <a:gd name="connsiteY31" fmla="*/ 68649 h 1160162"/>
              <a:gd name="connsiteX32" fmla="*/ 3082324 w 3562865"/>
              <a:gd name="connsiteY32" fmla="*/ 20595 h 1160162"/>
              <a:gd name="connsiteX33" fmla="*/ 3150973 w 3562865"/>
              <a:gd name="connsiteY33" fmla="*/ 0 h 1160162"/>
              <a:gd name="connsiteX34" fmla="*/ 3247081 w 3562865"/>
              <a:gd name="connsiteY34" fmla="*/ 20595 h 1160162"/>
              <a:gd name="connsiteX35" fmla="*/ 3267675 w 3562865"/>
              <a:gd name="connsiteY35" fmla="*/ 48054 h 1160162"/>
              <a:gd name="connsiteX36" fmla="*/ 3322594 w 3562865"/>
              <a:gd name="connsiteY36" fmla="*/ 178487 h 1160162"/>
              <a:gd name="connsiteX37" fmla="*/ 3329459 w 3562865"/>
              <a:gd name="connsiteY37" fmla="*/ 247135 h 1160162"/>
              <a:gd name="connsiteX38" fmla="*/ 3356919 w 3562865"/>
              <a:gd name="connsiteY38" fmla="*/ 967946 h 1160162"/>
              <a:gd name="connsiteX39" fmla="*/ 3391243 w 3562865"/>
              <a:gd name="connsiteY39" fmla="*/ 947351 h 1160162"/>
              <a:gd name="connsiteX40" fmla="*/ 3432432 w 3562865"/>
              <a:gd name="connsiteY40" fmla="*/ 899297 h 1160162"/>
              <a:gd name="connsiteX41" fmla="*/ 3459892 w 3562865"/>
              <a:gd name="connsiteY41" fmla="*/ 768865 h 1160162"/>
              <a:gd name="connsiteX42" fmla="*/ 3480486 w 3562865"/>
              <a:gd name="connsiteY42" fmla="*/ 686487 h 1160162"/>
              <a:gd name="connsiteX43" fmla="*/ 3494216 w 3562865"/>
              <a:gd name="connsiteY43" fmla="*/ 665892 h 1160162"/>
              <a:gd name="connsiteX44" fmla="*/ 3501081 w 3562865"/>
              <a:gd name="connsiteY44" fmla="*/ 645297 h 1160162"/>
              <a:gd name="connsiteX45" fmla="*/ 3521675 w 3562865"/>
              <a:gd name="connsiteY45" fmla="*/ 624703 h 1160162"/>
              <a:gd name="connsiteX46" fmla="*/ 3542270 w 3562865"/>
              <a:gd name="connsiteY46" fmla="*/ 597243 h 1160162"/>
              <a:gd name="connsiteX47" fmla="*/ 3562865 w 3562865"/>
              <a:gd name="connsiteY47" fmla="*/ 590378 h 1160162"/>
              <a:gd name="connsiteX0" fmla="*/ 0 w 3562865"/>
              <a:gd name="connsiteY0" fmla="*/ 1182859 h 1182859"/>
              <a:gd name="connsiteX1" fmla="*/ 13729 w 3562865"/>
              <a:gd name="connsiteY1" fmla="*/ 1066157 h 1182859"/>
              <a:gd name="connsiteX2" fmla="*/ 20594 w 3562865"/>
              <a:gd name="connsiteY2" fmla="*/ 990643 h 1182859"/>
              <a:gd name="connsiteX3" fmla="*/ 41189 w 3562865"/>
              <a:gd name="connsiteY3" fmla="*/ 928859 h 1182859"/>
              <a:gd name="connsiteX4" fmla="*/ 102973 w 3562865"/>
              <a:gd name="connsiteY4" fmla="*/ 777832 h 1182859"/>
              <a:gd name="connsiteX5" fmla="*/ 178486 w 3562865"/>
              <a:gd name="connsiteY5" fmla="*/ 626805 h 1182859"/>
              <a:gd name="connsiteX6" fmla="*/ 212811 w 3562865"/>
              <a:gd name="connsiteY6" fmla="*/ 565021 h 1182859"/>
              <a:gd name="connsiteX7" fmla="*/ 254000 w 3562865"/>
              <a:gd name="connsiteY7" fmla="*/ 516967 h 1182859"/>
              <a:gd name="connsiteX8" fmla="*/ 308919 w 3562865"/>
              <a:gd name="connsiteY8" fmla="*/ 434589 h 1182859"/>
              <a:gd name="connsiteX9" fmla="*/ 336378 w 3562865"/>
              <a:gd name="connsiteY9" fmla="*/ 393400 h 1182859"/>
              <a:gd name="connsiteX10" fmla="*/ 377567 w 3562865"/>
              <a:gd name="connsiteY10" fmla="*/ 365940 h 1182859"/>
              <a:gd name="connsiteX11" fmla="*/ 411892 w 3562865"/>
              <a:gd name="connsiteY11" fmla="*/ 338481 h 1182859"/>
              <a:gd name="connsiteX12" fmla="*/ 487405 w 3562865"/>
              <a:gd name="connsiteY12" fmla="*/ 304157 h 1182859"/>
              <a:gd name="connsiteX13" fmla="*/ 535459 w 3562865"/>
              <a:gd name="connsiteY13" fmla="*/ 297292 h 1182859"/>
              <a:gd name="connsiteX14" fmla="*/ 631567 w 3562865"/>
              <a:gd name="connsiteY14" fmla="*/ 311021 h 1182859"/>
              <a:gd name="connsiteX15" fmla="*/ 665892 w 3562865"/>
              <a:gd name="connsiteY15" fmla="*/ 331616 h 1182859"/>
              <a:gd name="connsiteX16" fmla="*/ 720811 w 3562865"/>
              <a:gd name="connsiteY16" fmla="*/ 386535 h 1182859"/>
              <a:gd name="connsiteX17" fmla="*/ 741405 w 3562865"/>
              <a:gd name="connsiteY17" fmla="*/ 434589 h 1182859"/>
              <a:gd name="connsiteX18" fmla="*/ 762000 w 3562865"/>
              <a:gd name="connsiteY18" fmla="*/ 468913 h 1182859"/>
              <a:gd name="connsiteX19" fmla="*/ 768865 w 3562865"/>
              <a:gd name="connsiteY19" fmla="*/ 510103 h 1182859"/>
              <a:gd name="connsiteX20" fmla="*/ 782594 w 3562865"/>
              <a:gd name="connsiteY20" fmla="*/ 544427 h 1182859"/>
              <a:gd name="connsiteX21" fmla="*/ 789459 w 3562865"/>
              <a:gd name="connsiteY21" fmla="*/ 667994 h 1182859"/>
              <a:gd name="connsiteX22" fmla="*/ 803189 w 3562865"/>
              <a:gd name="connsiteY22" fmla="*/ 709184 h 1182859"/>
              <a:gd name="connsiteX23" fmla="*/ 830648 w 3562865"/>
              <a:gd name="connsiteY23" fmla="*/ 839616 h 1182859"/>
              <a:gd name="connsiteX24" fmla="*/ 981675 w 3562865"/>
              <a:gd name="connsiteY24" fmla="*/ 1148535 h 1182859"/>
              <a:gd name="connsiteX25" fmla="*/ 1168187 w 3562865"/>
              <a:gd name="connsiteY25" fmla="*/ 939591 h 1182859"/>
              <a:gd name="connsiteX26" fmla="*/ 1459508 w 3562865"/>
              <a:gd name="connsiteY26" fmla="*/ 253781 h 1182859"/>
              <a:gd name="connsiteX27" fmla="*/ 1781577 w 3562865"/>
              <a:gd name="connsiteY27" fmla="*/ 1029899 h 1182859"/>
              <a:gd name="connsiteX28" fmla="*/ 2162046 w 3562865"/>
              <a:gd name="connsiteY28" fmla="*/ 235797 h 1182859"/>
              <a:gd name="connsiteX29" fmla="*/ 2367799 w 3562865"/>
              <a:gd name="connsiteY29" fmla="*/ 1127264 h 1182859"/>
              <a:gd name="connsiteX30" fmla="*/ 2986216 w 3562865"/>
              <a:gd name="connsiteY30" fmla="*/ 91346 h 1182859"/>
              <a:gd name="connsiteX31" fmla="*/ 3082324 w 3562865"/>
              <a:gd name="connsiteY31" fmla="*/ 43292 h 1182859"/>
              <a:gd name="connsiteX32" fmla="*/ 3150973 w 3562865"/>
              <a:gd name="connsiteY32" fmla="*/ 22697 h 1182859"/>
              <a:gd name="connsiteX33" fmla="*/ 3247081 w 3562865"/>
              <a:gd name="connsiteY33" fmla="*/ 43292 h 1182859"/>
              <a:gd name="connsiteX34" fmla="*/ 3267675 w 3562865"/>
              <a:gd name="connsiteY34" fmla="*/ 70751 h 1182859"/>
              <a:gd name="connsiteX35" fmla="*/ 3322594 w 3562865"/>
              <a:gd name="connsiteY35" fmla="*/ 201184 h 1182859"/>
              <a:gd name="connsiteX36" fmla="*/ 3329459 w 3562865"/>
              <a:gd name="connsiteY36" fmla="*/ 269832 h 1182859"/>
              <a:gd name="connsiteX37" fmla="*/ 3356919 w 3562865"/>
              <a:gd name="connsiteY37" fmla="*/ 990643 h 1182859"/>
              <a:gd name="connsiteX38" fmla="*/ 3391243 w 3562865"/>
              <a:gd name="connsiteY38" fmla="*/ 970048 h 1182859"/>
              <a:gd name="connsiteX39" fmla="*/ 3432432 w 3562865"/>
              <a:gd name="connsiteY39" fmla="*/ 921994 h 1182859"/>
              <a:gd name="connsiteX40" fmla="*/ 3459892 w 3562865"/>
              <a:gd name="connsiteY40" fmla="*/ 791562 h 1182859"/>
              <a:gd name="connsiteX41" fmla="*/ 3480486 w 3562865"/>
              <a:gd name="connsiteY41" fmla="*/ 709184 h 1182859"/>
              <a:gd name="connsiteX42" fmla="*/ 3494216 w 3562865"/>
              <a:gd name="connsiteY42" fmla="*/ 688589 h 1182859"/>
              <a:gd name="connsiteX43" fmla="*/ 3501081 w 3562865"/>
              <a:gd name="connsiteY43" fmla="*/ 667994 h 1182859"/>
              <a:gd name="connsiteX44" fmla="*/ 3521675 w 3562865"/>
              <a:gd name="connsiteY44" fmla="*/ 647400 h 1182859"/>
              <a:gd name="connsiteX45" fmla="*/ 3542270 w 3562865"/>
              <a:gd name="connsiteY45" fmla="*/ 619940 h 1182859"/>
              <a:gd name="connsiteX46" fmla="*/ 3562865 w 3562865"/>
              <a:gd name="connsiteY46" fmla="*/ 613075 h 1182859"/>
              <a:gd name="connsiteX0" fmla="*/ 0 w 3562865"/>
              <a:gd name="connsiteY0" fmla="*/ 1222753 h 1222753"/>
              <a:gd name="connsiteX1" fmla="*/ 13729 w 3562865"/>
              <a:gd name="connsiteY1" fmla="*/ 1106051 h 1222753"/>
              <a:gd name="connsiteX2" fmla="*/ 20594 w 3562865"/>
              <a:gd name="connsiteY2" fmla="*/ 1030537 h 1222753"/>
              <a:gd name="connsiteX3" fmla="*/ 41189 w 3562865"/>
              <a:gd name="connsiteY3" fmla="*/ 968753 h 1222753"/>
              <a:gd name="connsiteX4" fmla="*/ 102973 w 3562865"/>
              <a:gd name="connsiteY4" fmla="*/ 817726 h 1222753"/>
              <a:gd name="connsiteX5" fmla="*/ 178486 w 3562865"/>
              <a:gd name="connsiteY5" fmla="*/ 666699 h 1222753"/>
              <a:gd name="connsiteX6" fmla="*/ 212811 w 3562865"/>
              <a:gd name="connsiteY6" fmla="*/ 604915 h 1222753"/>
              <a:gd name="connsiteX7" fmla="*/ 254000 w 3562865"/>
              <a:gd name="connsiteY7" fmla="*/ 556861 h 1222753"/>
              <a:gd name="connsiteX8" fmla="*/ 308919 w 3562865"/>
              <a:gd name="connsiteY8" fmla="*/ 474483 h 1222753"/>
              <a:gd name="connsiteX9" fmla="*/ 336378 w 3562865"/>
              <a:gd name="connsiteY9" fmla="*/ 433294 h 1222753"/>
              <a:gd name="connsiteX10" fmla="*/ 377567 w 3562865"/>
              <a:gd name="connsiteY10" fmla="*/ 405834 h 1222753"/>
              <a:gd name="connsiteX11" fmla="*/ 411892 w 3562865"/>
              <a:gd name="connsiteY11" fmla="*/ 378375 h 1222753"/>
              <a:gd name="connsiteX12" fmla="*/ 487405 w 3562865"/>
              <a:gd name="connsiteY12" fmla="*/ 344051 h 1222753"/>
              <a:gd name="connsiteX13" fmla="*/ 535459 w 3562865"/>
              <a:gd name="connsiteY13" fmla="*/ 337186 h 1222753"/>
              <a:gd name="connsiteX14" fmla="*/ 631567 w 3562865"/>
              <a:gd name="connsiteY14" fmla="*/ 350915 h 1222753"/>
              <a:gd name="connsiteX15" fmla="*/ 665892 w 3562865"/>
              <a:gd name="connsiteY15" fmla="*/ 371510 h 1222753"/>
              <a:gd name="connsiteX16" fmla="*/ 720811 w 3562865"/>
              <a:gd name="connsiteY16" fmla="*/ 426429 h 1222753"/>
              <a:gd name="connsiteX17" fmla="*/ 741405 w 3562865"/>
              <a:gd name="connsiteY17" fmla="*/ 474483 h 1222753"/>
              <a:gd name="connsiteX18" fmla="*/ 762000 w 3562865"/>
              <a:gd name="connsiteY18" fmla="*/ 508807 h 1222753"/>
              <a:gd name="connsiteX19" fmla="*/ 768865 w 3562865"/>
              <a:gd name="connsiteY19" fmla="*/ 549997 h 1222753"/>
              <a:gd name="connsiteX20" fmla="*/ 782594 w 3562865"/>
              <a:gd name="connsiteY20" fmla="*/ 584321 h 1222753"/>
              <a:gd name="connsiteX21" fmla="*/ 789459 w 3562865"/>
              <a:gd name="connsiteY21" fmla="*/ 707888 h 1222753"/>
              <a:gd name="connsiteX22" fmla="*/ 803189 w 3562865"/>
              <a:gd name="connsiteY22" fmla="*/ 749078 h 1222753"/>
              <a:gd name="connsiteX23" fmla="*/ 830648 w 3562865"/>
              <a:gd name="connsiteY23" fmla="*/ 879510 h 1222753"/>
              <a:gd name="connsiteX24" fmla="*/ 981675 w 3562865"/>
              <a:gd name="connsiteY24" fmla="*/ 1188429 h 1222753"/>
              <a:gd name="connsiteX25" fmla="*/ 1168187 w 3562865"/>
              <a:gd name="connsiteY25" fmla="*/ 979485 h 1222753"/>
              <a:gd name="connsiteX26" fmla="*/ 1459508 w 3562865"/>
              <a:gd name="connsiteY26" fmla="*/ 293675 h 1222753"/>
              <a:gd name="connsiteX27" fmla="*/ 1781577 w 3562865"/>
              <a:gd name="connsiteY27" fmla="*/ 1069793 h 1222753"/>
              <a:gd name="connsiteX28" fmla="*/ 2162046 w 3562865"/>
              <a:gd name="connsiteY28" fmla="*/ 275691 h 1222753"/>
              <a:gd name="connsiteX29" fmla="*/ 2367799 w 3562865"/>
              <a:gd name="connsiteY29" fmla="*/ 1167158 h 1222753"/>
              <a:gd name="connsiteX30" fmla="*/ 3082324 w 3562865"/>
              <a:gd name="connsiteY30" fmla="*/ 83186 h 1222753"/>
              <a:gd name="connsiteX31" fmla="*/ 3150973 w 3562865"/>
              <a:gd name="connsiteY31" fmla="*/ 62591 h 1222753"/>
              <a:gd name="connsiteX32" fmla="*/ 3247081 w 3562865"/>
              <a:gd name="connsiteY32" fmla="*/ 83186 h 1222753"/>
              <a:gd name="connsiteX33" fmla="*/ 3267675 w 3562865"/>
              <a:gd name="connsiteY33" fmla="*/ 110645 h 1222753"/>
              <a:gd name="connsiteX34" fmla="*/ 3322594 w 3562865"/>
              <a:gd name="connsiteY34" fmla="*/ 241078 h 1222753"/>
              <a:gd name="connsiteX35" fmla="*/ 3329459 w 3562865"/>
              <a:gd name="connsiteY35" fmla="*/ 309726 h 1222753"/>
              <a:gd name="connsiteX36" fmla="*/ 3356919 w 3562865"/>
              <a:gd name="connsiteY36" fmla="*/ 1030537 h 1222753"/>
              <a:gd name="connsiteX37" fmla="*/ 3391243 w 3562865"/>
              <a:gd name="connsiteY37" fmla="*/ 1009942 h 1222753"/>
              <a:gd name="connsiteX38" fmla="*/ 3432432 w 3562865"/>
              <a:gd name="connsiteY38" fmla="*/ 961888 h 1222753"/>
              <a:gd name="connsiteX39" fmla="*/ 3459892 w 3562865"/>
              <a:gd name="connsiteY39" fmla="*/ 831456 h 1222753"/>
              <a:gd name="connsiteX40" fmla="*/ 3480486 w 3562865"/>
              <a:gd name="connsiteY40" fmla="*/ 749078 h 1222753"/>
              <a:gd name="connsiteX41" fmla="*/ 3494216 w 3562865"/>
              <a:gd name="connsiteY41" fmla="*/ 728483 h 1222753"/>
              <a:gd name="connsiteX42" fmla="*/ 3501081 w 3562865"/>
              <a:gd name="connsiteY42" fmla="*/ 707888 h 1222753"/>
              <a:gd name="connsiteX43" fmla="*/ 3521675 w 3562865"/>
              <a:gd name="connsiteY43" fmla="*/ 687294 h 1222753"/>
              <a:gd name="connsiteX44" fmla="*/ 3542270 w 3562865"/>
              <a:gd name="connsiteY44" fmla="*/ 659834 h 1222753"/>
              <a:gd name="connsiteX45" fmla="*/ 3562865 w 3562865"/>
              <a:gd name="connsiteY45" fmla="*/ 652969 h 1222753"/>
              <a:gd name="connsiteX0" fmla="*/ 0 w 3562865"/>
              <a:gd name="connsiteY0" fmla="*/ 1160162 h 1160162"/>
              <a:gd name="connsiteX1" fmla="*/ 13729 w 3562865"/>
              <a:gd name="connsiteY1" fmla="*/ 1043460 h 1160162"/>
              <a:gd name="connsiteX2" fmla="*/ 20594 w 3562865"/>
              <a:gd name="connsiteY2" fmla="*/ 967946 h 1160162"/>
              <a:gd name="connsiteX3" fmla="*/ 41189 w 3562865"/>
              <a:gd name="connsiteY3" fmla="*/ 906162 h 1160162"/>
              <a:gd name="connsiteX4" fmla="*/ 102973 w 3562865"/>
              <a:gd name="connsiteY4" fmla="*/ 755135 h 1160162"/>
              <a:gd name="connsiteX5" fmla="*/ 178486 w 3562865"/>
              <a:gd name="connsiteY5" fmla="*/ 604108 h 1160162"/>
              <a:gd name="connsiteX6" fmla="*/ 212811 w 3562865"/>
              <a:gd name="connsiteY6" fmla="*/ 542324 h 1160162"/>
              <a:gd name="connsiteX7" fmla="*/ 254000 w 3562865"/>
              <a:gd name="connsiteY7" fmla="*/ 494270 h 1160162"/>
              <a:gd name="connsiteX8" fmla="*/ 308919 w 3562865"/>
              <a:gd name="connsiteY8" fmla="*/ 411892 h 1160162"/>
              <a:gd name="connsiteX9" fmla="*/ 336378 w 3562865"/>
              <a:gd name="connsiteY9" fmla="*/ 370703 h 1160162"/>
              <a:gd name="connsiteX10" fmla="*/ 377567 w 3562865"/>
              <a:gd name="connsiteY10" fmla="*/ 343243 h 1160162"/>
              <a:gd name="connsiteX11" fmla="*/ 411892 w 3562865"/>
              <a:gd name="connsiteY11" fmla="*/ 315784 h 1160162"/>
              <a:gd name="connsiteX12" fmla="*/ 487405 w 3562865"/>
              <a:gd name="connsiteY12" fmla="*/ 281460 h 1160162"/>
              <a:gd name="connsiteX13" fmla="*/ 535459 w 3562865"/>
              <a:gd name="connsiteY13" fmla="*/ 274595 h 1160162"/>
              <a:gd name="connsiteX14" fmla="*/ 631567 w 3562865"/>
              <a:gd name="connsiteY14" fmla="*/ 288324 h 1160162"/>
              <a:gd name="connsiteX15" fmla="*/ 665892 w 3562865"/>
              <a:gd name="connsiteY15" fmla="*/ 308919 h 1160162"/>
              <a:gd name="connsiteX16" fmla="*/ 720811 w 3562865"/>
              <a:gd name="connsiteY16" fmla="*/ 363838 h 1160162"/>
              <a:gd name="connsiteX17" fmla="*/ 741405 w 3562865"/>
              <a:gd name="connsiteY17" fmla="*/ 411892 h 1160162"/>
              <a:gd name="connsiteX18" fmla="*/ 762000 w 3562865"/>
              <a:gd name="connsiteY18" fmla="*/ 446216 h 1160162"/>
              <a:gd name="connsiteX19" fmla="*/ 768865 w 3562865"/>
              <a:gd name="connsiteY19" fmla="*/ 487406 h 1160162"/>
              <a:gd name="connsiteX20" fmla="*/ 782594 w 3562865"/>
              <a:gd name="connsiteY20" fmla="*/ 521730 h 1160162"/>
              <a:gd name="connsiteX21" fmla="*/ 789459 w 3562865"/>
              <a:gd name="connsiteY21" fmla="*/ 645297 h 1160162"/>
              <a:gd name="connsiteX22" fmla="*/ 803189 w 3562865"/>
              <a:gd name="connsiteY22" fmla="*/ 686487 h 1160162"/>
              <a:gd name="connsiteX23" fmla="*/ 830648 w 3562865"/>
              <a:gd name="connsiteY23" fmla="*/ 816919 h 1160162"/>
              <a:gd name="connsiteX24" fmla="*/ 981675 w 3562865"/>
              <a:gd name="connsiteY24" fmla="*/ 1125838 h 1160162"/>
              <a:gd name="connsiteX25" fmla="*/ 1168187 w 3562865"/>
              <a:gd name="connsiteY25" fmla="*/ 916894 h 1160162"/>
              <a:gd name="connsiteX26" fmla="*/ 1459508 w 3562865"/>
              <a:gd name="connsiteY26" fmla="*/ 231084 h 1160162"/>
              <a:gd name="connsiteX27" fmla="*/ 1781577 w 3562865"/>
              <a:gd name="connsiteY27" fmla="*/ 1007202 h 1160162"/>
              <a:gd name="connsiteX28" fmla="*/ 2162046 w 3562865"/>
              <a:gd name="connsiteY28" fmla="*/ 213100 h 1160162"/>
              <a:gd name="connsiteX29" fmla="*/ 2367799 w 3562865"/>
              <a:gd name="connsiteY29" fmla="*/ 1104567 h 1160162"/>
              <a:gd name="connsiteX30" fmla="*/ 3150973 w 3562865"/>
              <a:gd name="connsiteY30" fmla="*/ 0 h 1160162"/>
              <a:gd name="connsiteX31" fmla="*/ 3247081 w 3562865"/>
              <a:gd name="connsiteY31" fmla="*/ 20595 h 1160162"/>
              <a:gd name="connsiteX32" fmla="*/ 3267675 w 3562865"/>
              <a:gd name="connsiteY32" fmla="*/ 48054 h 1160162"/>
              <a:gd name="connsiteX33" fmla="*/ 3322594 w 3562865"/>
              <a:gd name="connsiteY33" fmla="*/ 178487 h 1160162"/>
              <a:gd name="connsiteX34" fmla="*/ 3329459 w 3562865"/>
              <a:gd name="connsiteY34" fmla="*/ 247135 h 1160162"/>
              <a:gd name="connsiteX35" fmla="*/ 3356919 w 3562865"/>
              <a:gd name="connsiteY35" fmla="*/ 967946 h 1160162"/>
              <a:gd name="connsiteX36" fmla="*/ 3391243 w 3562865"/>
              <a:gd name="connsiteY36" fmla="*/ 947351 h 1160162"/>
              <a:gd name="connsiteX37" fmla="*/ 3432432 w 3562865"/>
              <a:gd name="connsiteY37" fmla="*/ 899297 h 1160162"/>
              <a:gd name="connsiteX38" fmla="*/ 3459892 w 3562865"/>
              <a:gd name="connsiteY38" fmla="*/ 768865 h 1160162"/>
              <a:gd name="connsiteX39" fmla="*/ 3480486 w 3562865"/>
              <a:gd name="connsiteY39" fmla="*/ 686487 h 1160162"/>
              <a:gd name="connsiteX40" fmla="*/ 3494216 w 3562865"/>
              <a:gd name="connsiteY40" fmla="*/ 665892 h 1160162"/>
              <a:gd name="connsiteX41" fmla="*/ 3501081 w 3562865"/>
              <a:gd name="connsiteY41" fmla="*/ 645297 h 1160162"/>
              <a:gd name="connsiteX42" fmla="*/ 3521675 w 3562865"/>
              <a:gd name="connsiteY42" fmla="*/ 624703 h 1160162"/>
              <a:gd name="connsiteX43" fmla="*/ 3542270 w 3562865"/>
              <a:gd name="connsiteY43" fmla="*/ 597243 h 1160162"/>
              <a:gd name="connsiteX44" fmla="*/ 3562865 w 3562865"/>
              <a:gd name="connsiteY44" fmla="*/ 590378 h 1160162"/>
              <a:gd name="connsiteX0" fmla="*/ 0 w 3562865"/>
              <a:gd name="connsiteY0" fmla="*/ 1213190 h 1213190"/>
              <a:gd name="connsiteX1" fmla="*/ 13729 w 3562865"/>
              <a:gd name="connsiteY1" fmla="*/ 1096488 h 1213190"/>
              <a:gd name="connsiteX2" fmla="*/ 20594 w 3562865"/>
              <a:gd name="connsiteY2" fmla="*/ 1020974 h 1213190"/>
              <a:gd name="connsiteX3" fmla="*/ 41189 w 3562865"/>
              <a:gd name="connsiteY3" fmla="*/ 959190 h 1213190"/>
              <a:gd name="connsiteX4" fmla="*/ 102973 w 3562865"/>
              <a:gd name="connsiteY4" fmla="*/ 808163 h 1213190"/>
              <a:gd name="connsiteX5" fmla="*/ 178486 w 3562865"/>
              <a:gd name="connsiteY5" fmla="*/ 657136 h 1213190"/>
              <a:gd name="connsiteX6" fmla="*/ 212811 w 3562865"/>
              <a:gd name="connsiteY6" fmla="*/ 595352 h 1213190"/>
              <a:gd name="connsiteX7" fmla="*/ 254000 w 3562865"/>
              <a:gd name="connsiteY7" fmla="*/ 547298 h 1213190"/>
              <a:gd name="connsiteX8" fmla="*/ 308919 w 3562865"/>
              <a:gd name="connsiteY8" fmla="*/ 464920 h 1213190"/>
              <a:gd name="connsiteX9" fmla="*/ 336378 w 3562865"/>
              <a:gd name="connsiteY9" fmla="*/ 423731 h 1213190"/>
              <a:gd name="connsiteX10" fmla="*/ 377567 w 3562865"/>
              <a:gd name="connsiteY10" fmla="*/ 396271 h 1213190"/>
              <a:gd name="connsiteX11" fmla="*/ 411892 w 3562865"/>
              <a:gd name="connsiteY11" fmla="*/ 368812 h 1213190"/>
              <a:gd name="connsiteX12" fmla="*/ 487405 w 3562865"/>
              <a:gd name="connsiteY12" fmla="*/ 334488 h 1213190"/>
              <a:gd name="connsiteX13" fmla="*/ 535459 w 3562865"/>
              <a:gd name="connsiteY13" fmla="*/ 327623 h 1213190"/>
              <a:gd name="connsiteX14" fmla="*/ 631567 w 3562865"/>
              <a:gd name="connsiteY14" fmla="*/ 341352 h 1213190"/>
              <a:gd name="connsiteX15" fmla="*/ 665892 w 3562865"/>
              <a:gd name="connsiteY15" fmla="*/ 361947 h 1213190"/>
              <a:gd name="connsiteX16" fmla="*/ 720811 w 3562865"/>
              <a:gd name="connsiteY16" fmla="*/ 416866 h 1213190"/>
              <a:gd name="connsiteX17" fmla="*/ 741405 w 3562865"/>
              <a:gd name="connsiteY17" fmla="*/ 464920 h 1213190"/>
              <a:gd name="connsiteX18" fmla="*/ 762000 w 3562865"/>
              <a:gd name="connsiteY18" fmla="*/ 499244 h 1213190"/>
              <a:gd name="connsiteX19" fmla="*/ 768865 w 3562865"/>
              <a:gd name="connsiteY19" fmla="*/ 540434 h 1213190"/>
              <a:gd name="connsiteX20" fmla="*/ 782594 w 3562865"/>
              <a:gd name="connsiteY20" fmla="*/ 574758 h 1213190"/>
              <a:gd name="connsiteX21" fmla="*/ 789459 w 3562865"/>
              <a:gd name="connsiteY21" fmla="*/ 698325 h 1213190"/>
              <a:gd name="connsiteX22" fmla="*/ 803189 w 3562865"/>
              <a:gd name="connsiteY22" fmla="*/ 739515 h 1213190"/>
              <a:gd name="connsiteX23" fmla="*/ 830648 w 3562865"/>
              <a:gd name="connsiteY23" fmla="*/ 869947 h 1213190"/>
              <a:gd name="connsiteX24" fmla="*/ 981675 w 3562865"/>
              <a:gd name="connsiteY24" fmla="*/ 1178866 h 1213190"/>
              <a:gd name="connsiteX25" fmla="*/ 1168187 w 3562865"/>
              <a:gd name="connsiteY25" fmla="*/ 969922 h 1213190"/>
              <a:gd name="connsiteX26" fmla="*/ 1459508 w 3562865"/>
              <a:gd name="connsiteY26" fmla="*/ 284112 h 1213190"/>
              <a:gd name="connsiteX27" fmla="*/ 1781577 w 3562865"/>
              <a:gd name="connsiteY27" fmla="*/ 1060230 h 1213190"/>
              <a:gd name="connsiteX28" fmla="*/ 2162046 w 3562865"/>
              <a:gd name="connsiteY28" fmla="*/ 266128 h 1213190"/>
              <a:gd name="connsiteX29" fmla="*/ 2367799 w 3562865"/>
              <a:gd name="connsiteY29" fmla="*/ 1157595 h 1213190"/>
              <a:gd name="connsiteX30" fmla="*/ 3247081 w 3562865"/>
              <a:gd name="connsiteY30" fmla="*/ 73623 h 1213190"/>
              <a:gd name="connsiteX31" fmla="*/ 3267675 w 3562865"/>
              <a:gd name="connsiteY31" fmla="*/ 101082 h 1213190"/>
              <a:gd name="connsiteX32" fmla="*/ 3322594 w 3562865"/>
              <a:gd name="connsiteY32" fmla="*/ 231515 h 1213190"/>
              <a:gd name="connsiteX33" fmla="*/ 3329459 w 3562865"/>
              <a:gd name="connsiteY33" fmla="*/ 300163 h 1213190"/>
              <a:gd name="connsiteX34" fmla="*/ 3356919 w 3562865"/>
              <a:gd name="connsiteY34" fmla="*/ 1020974 h 1213190"/>
              <a:gd name="connsiteX35" fmla="*/ 3391243 w 3562865"/>
              <a:gd name="connsiteY35" fmla="*/ 1000379 h 1213190"/>
              <a:gd name="connsiteX36" fmla="*/ 3432432 w 3562865"/>
              <a:gd name="connsiteY36" fmla="*/ 952325 h 1213190"/>
              <a:gd name="connsiteX37" fmla="*/ 3459892 w 3562865"/>
              <a:gd name="connsiteY37" fmla="*/ 821893 h 1213190"/>
              <a:gd name="connsiteX38" fmla="*/ 3480486 w 3562865"/>
              <a:gd name="connsiteY38" fmla="*/ 739515 h 1213190"/>
              <a:gd name="connsiteX39" fmla="*/ 3494216 w 3562865"/>
              <a:gd name="connsiteY39" fmla="*/ 718920 h 1213190"/>
              <a:gd name="connsiteX40" fmla="*/ 3501081 w 3562865"/>
              <a:gd name="connsiteY40" fmla="*/ 698325 h 1213190"/>
              <a:gd name="connsiteX41" fmla="*/ 3521675 w 3562865"/>
              <a:gd name="connsiteY41" fmla="*/ 677731 h 1213190"/>
              <a:gd name="connsiteX42" fmla="*/ 3542270 w 3562865"/>
              <a:gd name="connsiteY42" fmla="*/ 650271 h 1213190"/>
              <a:gd name="connsiteX43" fmla="*/ 3562865 w 3562865"/>
              <a:gd name="connsiteY43" fmla="*/ 643406 h 1213190"/>
              <a:gd name="connsiteX0" fmla="*/ 0 w 3562865"/>
              <a:gd name="connsiteY0" fmla="*/ 1167475 h 1167475"/>
              <a:gd name="connsiteX1" fmla="*/ 13729 w 3562865"/>
              <a:gd name="connsiteY1" fmla="*/ 1050773 h 1167475"/>
              <a:gd name="connsiteX2" fmla="*/ 20594 w 3562865"/>
              <a:gd name="connsiteY2" fmla="*/ 975259 h 1167475"/>
              <a:gd name="connsiteX3" fmla="*/ 41189 w 3562865"/>
              <a:gd name="connsiteY3" fmla="*/ 913475 h 1167475"/>
              <a:gd name="connsiteX4" fmla="*/ 102973 w 3562865"/>
              <a:gd name="connsiteY4" fmla="*/ 762448 h 1167475"/>
              <a:gd name="connsiteX5" fmla="*/ 178486 w 3562865"/>
              <a:gd name="connsiteY5" fmla="*/ 611421 h 1167475"/>
              <a:gd name="connsiteX6" fmla="*/ 212811 w 3562865"/>
              <a:gd name="connsiteY6" fmla="*/ 549637 h 1167475"/>
              <a:gd name="connsiteX7" fmla="*/ 254000 w 3562865"/>
              <a:gd name="connsiteY7" fmla="*/ 501583 h 1167475"/>
              <a:gd name="connsiteX8" fmla="*/ 308919 w 3562865"/>
              <a:gd name="connsiteY8" fmla="*/ 419205 h 1167475"/>
              <a:gd name="connsiteX9" fmla="*/ 336378 w 3562865"/>
              <a:gd name="connsiteY9" fmla="*/ 378016 h 1167475"/>
              <a:gd name="connsiteX10" fmla="*/ 377567 w 3562865"/>
              <a:gd name="connsiteY10" fmla="*/ 350556 h 1167475"/>
              <a:gd name="connsiteX11" fmla="*/ 411892 w 3562865"/>
              <a:gd name="connsiteY11" fmla="*/ 323097 h 1167475"/>
              <a:gd name="connsiteX12" fmla="*/ 487405 w 3562865"/>
              <a:gd name="connsiteY12" fmla="*/ 288773 h 1167475"/>
              <a:gd name="connsiteX13" fmla="*/ 535459 w 3562865"/>
              <a:gd name="connsiteY13" fmla="*/ 281908 h 1167475"/>
              <a:gd name="connsiteX14" fmla="*/ 631567 w 3562865"/>
              <a:gd name="connsiteY14" fmla="*/ 295637 h 1167475"/>
              <a:gd name="connsiteX15" fmla="*/ 665892 w 3562865"/>
              <a:gd name="connsiteY15" fmla="*/ 316232 h 1167475"/>
              <a:gd name="connsiteX16" fmla="*/ 720811 w 3562865"/>
              <a:gd name="connsiteY16" fmla="*/ 371151 h 1167475"/>
              <a:gd name="connsiteX17" fmla="*/ 741405 w 3562865"/>
              <a:gd name="connsiteY17" fmla="*/ 419205 h 1167475"/>
              <a:gd name="connsiteX18" fmla="*/ 762000 w 3562865"/>
              <a:gd name="connsiteY18" fmla="*/ 453529 h 1167475"/>
              <a:gd name="connsiteX19" fmla="*/ 768865 w 3562865"/>
              <a:gd name="connsiteY19" fmla="*/ 494719 h 1167475"/>
              <a:gd name="connsiteX20" fmla="*/ 782594 w 3562865"/>
              <a:gd name="connsiteY20" fmla="*/ 529043 h 1167475"/>
              <a:gd name="connsiteX21" fmla="*/ 789459 w 3562865"/>
              <a:gd name="connsiteY21" fmla="*/ 652610 h 1167475"/>
              <a:gd name="connsiteX22" fmla="*/ 803189 w 3562865"/>
              <a:gd name="connsiteY22" fmla="*/ 693800 h 1167475"/>
              <a:gd name="connsiteX23" fmla="*/ 830648 w 3562865"/>
              <a:gd name="connsiteY23" fmla="*/ 824232 h 1167475"/>
              <a:gd name="connsiteX24" fmla="*/ 981675 w 3562865"/>
              <a:gd name="connsiteY24" fmla="*/ 1133151 h 1167475"/>
              <a:gd name="connsiteX25" fmla="*/ 1168187 w 3562865"/>
              <a:gd name="connsiteY25" fmla="*/ 924207 h 1167475"/>
              <a:gd name="connsiteX26" fmla="*/ 1459508 w 3562865"/>
              <a:gd name="connsiteY26" fmla="*/ 238397 h 1167475"/>
              <a:gd name="connsiteX27" fmla="*/ 1781577 w 3562865"/>
              <a:gd name="connsiteY27" fmla="*/ 1014515 h 1167475"/>
              <a:gd name="connsiteX28" fmla="*/ 2162046 w 3562865"/>
              <a:gd name="connsiteY28" fmla="*/ 220413 h 1167475"/>
              <a:gd name="connsiteX29" fmla="*/ 2367799 w 3562865"/>
              <a:gd name="connsiteY29" fmla="*/ 1111880 h 1167475"/>
              <a:gd name="connsiteX30" fmla="*/ 3267675 w 3562865"/>
              <a:gd name="connsiteY30" fmla="*/ 55367 h 1167475"/>
              <a:gd name="connsiteX31" fmla="*/ 3322594 w 3562865"/>
              <a:gd name="connsiteY31" fmla="*/ 185800 h 1167475"/>
              <a:gd name="connsiteX32" fmla="*/ 3329459 w 3562865"/>
              <a:gd name="connsiteY32" fmla="*/ 254448 h 1167475"/>
              <a:gd name="connsiteX33" fmla="*/ 3356919 w 3562865"/>
              <a:gd name="connsiteY33" fmla="*/ 975259 h 1167475"/>
              <a:gd name="connsiteX34" fmla="*/ 3391243 w 3562865"/>
              <a:gd name="connsiteY34" fmla="*/ 954664 h 1167475"/>
              <a:gd name="connsiteX35" fmla="*/ 3432432 w 3562865"/>
              <a:gd name="connsiteY35" fmla="*/ 906610 h 1167475"/>
              <a:gd name="connsiteX36" fmla="*/ 3459892 w 3562865"/>
              <a:gd name="connsiteY36" fmla="*/ 776178 h 1167475"/>
              <a:gd name="connsiteX37" fmla="*/ 3480486 w 3562865"/>
              <a:gd name="connsiteY37" fmla="*/ 693800 h 1167475"/>
              <a:gd name="connsiteX38" fmla="*/ 3494216 w 3562865"/>
              <a:gd name="connsiteY38" fmla="*/ 673205 h 1167475"/>
              <a:gd name="connsiteX39" fmla="*/ 3501081 w 3562865"/>
              <a:gd name="connsiteY39" fmla="*/ 652610 h 1167475"/>
              <a:gd name="connsiteX40" fmla="*/ 3521675 w 3562865"/>
              <a:gd name="connsiteY40" fmla="*/ 632016 h 1167475"/>
              <a:gd name="connsiteX41" fmla="*/ 3542270 w 3562865"/>
              <a:gd name="connsiteY41" fmla="*/ 604556 h 1167475"/>
              <a:gd name="connsiteX42" fmla="*/ 3562865 w 3562865"/>
              <a:gd name="connsiteY42" fmla="*/ 597691 h 1167475"/>
              <a:gd name="connsiteX0" fmla="*/ 0 w 3562865"/>
              <a:gd name="connsiteY0" fmla="*/ 1152691 h 1152691"/>
              <a:gd name="connsiteX1" fmla="*/ 13729 w 3562865"/>
              <a:gd name="connsiteY1" fmla="*/ 1035989 h 1152691"/>
              <a:gd name="connsiteX2" fmla="*/ 20594 w 3562865"/>
              <a:gd name="connsiteY2" fmla="*/ 960475 h 1152691"/>
              <a:gd name="connsiteX3" fmla="*/ 41189 w 3562865"/>
              <a:gd name="connsiteY3" fmla="*/ 898691 h 1152691"/>
              <a:gd name="connsiteX4" fmla="*/ 102973 w 3562865"/>
              <a:gd name="connsiteY4" fmla="*/ 747664 h 1152691"/>
              <a:gd name="connsiteX5" fmla="*/ 178486 w 3562865"/>
              <a:gd name="connsiteY5" fmla="*/ 596637 h 1152691"/>
              <a:gd name="connsiteX6" fmla="*/ 212811 w 3562865"/>
              <a:gd name="connsiteY6" fmla="*/ 534853 h 1152691"/>
              <a:gd name="connsiteX7" fmla="*/ 254000 w 3562865"/>
              <a:gd name="connsiteY7" fmla="*/ 486799 h 1152691"/>
              <a:gd name="connsiteX8" fmla="*/ 308919 w 3562865"/>
              <a:gd name="connsiteY8" fmla="*/ 404421 h 1152691"/>
              <a:gd name="connsiteX9" fmla="*/ 336378 w 3562865"/>
              <a:gd name="connsiteY9" fmla="*/ 363232 h 1152691"/>
              <a:gd name="connsiteX10" fmla="*/ 377567 w 3562865"/>
              <a:gd name="connsiteY10" fmla="*/ 335772 h 1152691"/>
              <a:gd name="connsiteX11" fmla="*/ 411892 w 3562865"/>
              <a:gd name="connsiteY11" fmla="*/ 308313 h 1152691"/>
              <a:gd name="connsiteX12" fmla="*/ 487405 w 3562865"/>
              <a:gd name="connsiteY12" fmla="*/ 273989 h 1152691"/>
              <a:gd name="connsiteX13" fmla="*/ 535459 w 3562865"/>
              <a:gd name="connsiteY13" fmla="*/ 267124 h 1152691"/>
              <a:gd name="connsiteX14" fmla="*/ 631567 w 3562865"/>
              <a:gd name="connsiteY14" fmla="*/ 280853 h 1152691"/>
              <a:gd name="connsiteX15" fmla="*/ 665892 w 3562865"/>
              <a:gd name="connsiteY15" fmla="*/ 301448 h 1152691"/>
              <a:gd name="connsiteX16" fmla="*/ 720811 w 3562865"/>
              <a:gd name="connsiteY16" fmla="*/ 356367 h 1152691"/>
              <a:gd name="connsiteX17" fmla="*/ 741405 w 3562865"/>
              <a:gd name="connsiteY17" fmla="*/ 404421 h 1152691"/>
              <a:gd name="connsiteX18" fmla="*/ 762000 w 3562865"/>
              <a:gd name="connsiteY18" fmla="*/ 438745 h 1152691"/>
              <a:gd name="connsiteX19" fmla="*/ 768865 w 3562865"/>
              <a:gd name="connsiteY19" fmla="*/ 479935 h 1152691"/>
              <a:gd name="connsiteX20" fmla="*/ 782594 w 3562865"/>
              <a:gd name="connsiteY20" fmla="*/ 514259 h 1152691"/>
              <a:gd name="connsiteX21" fmla="*/ 789459 w 3562865"/>
              <a:gd name="connsiteY21" fmla="*/ 637826 h 1152691"/>
              <a:gd name="connsiteX22" fmla="*/ 803189 w 3562865"/>
              <a:gd name="connsiteY22" fmla="*/ 679016 h 1152691"/>
              <a:gd name="connsiteX23" fmla="*/ 830648 w 3562865"/>
              <a:gd name="connsiteY23" fmla="*/ 809448 h 1152691"/>
              <a:gd name="connsiteX24" fmla="*/ 981675 w 3562865"/>
              <a:gd name="connsiteY24" fmla="*/ 1118367 h 1152691"/>
              <a:gd name="connsiteX25" fmla="*/ 1168187 w 3562865"/>
              <a:gd name="connsiteY25" fmla="*/ 909423 h 1152691"/>
              <a:gd name="connsiteX26" fmla="*/ 1459508 w 3562865"/>
              <a:gd name="connsiteY26" fmla="*/ 223613 h 1152691"/>
              <a:gd name="connsiteX27" fmla="*/ 1781577 w 3562865"/>
              <a:gd name="connsiteY27" fmla="*/ 999731 h 1152691"/>
              <a:gd name="connsiteX28" fmla="*/ 2162046 w 3562865"/>
              <a:gd name="connsiteY28" fmla="*/ 205629 h 1152691"/>
              <a:gd name="connsiteX29" fmla="*/ 2367799 w 3562865"/>
              <a:gd name="connsiteY29" fmla="*/ 1097096 h 1152691"/>
              <a:gd name="connsiteX30" fmla="*/ 3020830 w 3562865"/>
              <a:gd name="connsiteY30" fmla="*/ 58470 h 1152691"/>
              <a:gd name="connsiteX31" fmla="*/ 3322594 w 3562865"/>
              <a:gd name="connsiteY31" fmla="*/ 171016 h 1152691"/>
              <a:gd name="connsiteX32" fmla="*/ 3329459 w 3562865"/>
              <a:gd name="connsiteY32" fmla="*/ 239664 h 1152691"/>
              <a:gd name="connsiteX33" fmla="*/ 3356919 w 3562865"/>
              <a:gd name="connsiteY33" fmla="*/ 960475 h 1152691"/>
              <a:gd name="connsiteX34" fmla="*/ 3391243 w 3562865"/>
              <a:gd name="connsiteY34" fmla="*/ 939880 h 1152691"/>
              <a:gd name="connsiteX35" fmla="*/ 3432432 w 3562865"/>
              <a:gd name="connsiteY35" fmla="*/ 891826 h 1152691"/>
              <a:gd name="connsiteX36" fmla="*/ 3459892 w 3562865"/>
              <a:gd name="connsiteY36" fmla="*/ 761394 h 1152691"/>
              <a:gd name="connsiteX37" fmla="*/ 3480486 w 3562865"/>
              <a:gd name="connsiteY37" fmla="*/ 679016 h 1152691"/>
              <a:gd name="connsiteX38" fmla="*/ 3494216 w 3562865"/>
              <a:gd name="connsiteY38" fmla="*/ 658421 h 1152691"/>
              <a:gd name="connsiteX39" fmla="*/ 3501081 w 3562865"/>
              <a:gd name="connsiteY39" fmla="*/ 637826 h 1152691"/>
              <a:gd name="connsiteX40" fmla="*/ 3521675 w 3562865"/>
              <a:gd name="connsiteY40" fmla="*/ 617232 h 1152691"/>
              <a:gd name="connsiteX41" fmla="*/ 3542270 w 3562865"/>
              <a:gd name="connsiteY41" fmla="*/ 589772 h 1152691"/>
              <a:gd name="connsiteX42" fmla="*/ 3562865 w 3562865"/>
              <a:gd name="connsiteY42" fmla="*/ 582907 h 1152691"/>
              <a:gd name="connsiteX0" fmla="*/ 0 w 3562865"/>
              <a:gd name="connsiteY0" fmla="*/ 1147449 h 1147449"/>
              <a:gd name="connsiteX1" fmla="*/ 13729 w 3562865"/>
              <a:gd name="connsiteY1" fmla="*/ 1030747 h 1147449"/>
              <a:gd name="connsiteX2" fmla="*/ 20594 w 3562865"/>
              <a:gd name="connsiteY2" fmla="*/ 955233 h 1147449"/>
              <a:gd name="connsiteX3" fmla="*/ 41189 w 3562865"/>
              <a:gd name="connsiteY3" fmla="*/ 893449 h 1147449"/>
              <a:gd name="connsiteX4" fmla="*/ 102973 w 3562865"/>
              <a:gd name="connsiteY4" fmla="*/ 742422 h 1147449"/>
              <a:gd name="connsiteX5" fmla="*/ 178486 w 3562865"/>
              <a:gd name="connsiteY5" fmla="*/ 591395 h 1147449"/>
              <a:gd name="connsiteX6" fmla="*/ 212811 w 3562865"/>
              <a:gd name="connsiteY6" fmla="*/ 529611 h 1147449"/>
              <a:gd name="connsiteX7" fmla="*/ 254000 w 3562865"/>
              <a:gd name="connsiteY7" fmla="*/ 481557 h 1147449"/>
              <a:gd name="connsiteX8" fmla="*/ 308919 w 3562865"/>
              <a:gd name="connsiteY8" fmla="*/ 399179 h 1147449"/>
              <a:gd name="connsiteX9" fmla="*/ 336378 w 3562865"/>
              <a:gd name="connsiteY9" fmla="*/ 357990 h 1147449"/>
              <a:gd name="connsiteX10" fmla="*/ 377567 w 3562865"/>
              <a:gd name="connsiteY10" fmla="*/ 330530 h 1147449"/>
              <a:gd name="connsiteX11" fmla="*/ 411892 w 3562865"/>
              <a:gd name="connsiteY11" fmla="*/ 303071 h 1147449"/>
              <a:gd name="connsiteX12" fmla="*/ 487405 w 3562865"/>
              <a:gd name="connsiteY12" fmla="*/ 268747 h 1147449"/>
              <a:gd name="connsiteX13" fmla="*/ 535459 w 3562865"/>
              <a:gd name="connsiteY13" fmla="*/ 261882 h 1147449"/>
              <a:gd name="connsiteX14" fmla="*/ 631567 w 3562865"/>
              <a:gd name="connsiteY14" fmla="*/ 275611 h 1147449"/>
              <a:gd name="connsiteX15" fmla="*/ 665892 w 3562865"/>
              <a:gd name="connsiteY15" fmla="*/ 296206 h 1147449"/>
              <a:gd name="connsiteX16" fmla="*/ 720811 w 3562865"/>
              <a:gd name="connsiteY16" fmla="*/ 351125 h 1147449"/>
              <a:gd name="connsiteX17" fmla="*/ 741405 w 3562865"/>
              <a:gd name="connsiteY17" fmla="*/ 399179 h 1147449"/>
              <a:gd name="connsiteX18" fmla="*/ 762000 w 3562865"/>
              <a:gd name="connsiteY18" fmla="*/ 433503 h 1147449"/>
              <a:gd name="connsiteX19" fmla="*/ 768865 w 3562865"/>
              <a:gd name="connsiteY19" fmla="*/ 474693 h 1147449"/>
              <a:gd name="connsiteX20" fmla="*/ 782594 w 3562865"/>
              <a:gd name="connsiteY20" fmla="*/ 509017 h 1147449"/>
              <a:gd name="connsiteX21" fmla="*/ 789459 w 3562865"/>
              <a:gd name="connsiteY21" fmla="*/ 632584 h 1147449"/>
              <a:gd name="connsiteX22" fmla="*/ 803189 w 3562865"/>
              <a:gd name="connsiteY22" fmla="*/ 673774 h 1147449"/>
              <a:gd name="connsiteX23" fmla="*/ 830648 w 3562865"/>
              <a:gd name="connsiteY23" fmla="*/ 804206 h 1147449"/>
              <a:gd name="connsiteX24" fmla="*/ 981675 w 3562865"/>
              <a:gd name="connsiteY24" fmla="*/ 1113125 h 1147449"/>
              <a:gd name="connsiteX25" fmla="*/ 1168187 w 3562865"/>
              <a:gd name="connsiteY25" fmla="*/ 904181 h 1147449"/>
              <a:gd name="connsiteX26" fmla="*/ 1459508 w 3562865"/>
              <a:gd name="connsiteY26" fmla="*/ 218371 h 1147449"/>
              <a:gd name="connsiteX27" fmla="*/ 1781577 w 3562865"/>
              <a:gd name="connsiteY27" fmla="*/ 994489 h 1147449"/>
              <a:gd name="connsiteX28" fmla="*/ 2162046 w 3562865"/>
              <a:gd name="connsiteY28" fmla="*/ 200387 h 1147449"/>
              <a:gd name="connsiteX29" fmla="*/ 2367799 w 3562865"/>
              <a:gd name="connsiteY29" fmla="*/ 1091854 h 1147449"/>
              <a:gd name="connsiteX30" fmla="*/ 3020830 w 3562865"/>
              <a:gd name="connsiteY30" fmla="*/ 53228 h 1147449"/>
              <a:gd name="connsiteX31" fmla="*/ 3329459 w 3562865"/>
              <a:gd name="connsiteY31" fmla="*/ 234422 h 1147449"/>
              <a:gd name="connsiteX32" fmla="*/ 3356919 w 3562865"/>
              <a:gd name="connsiteY32" fmla="*/ 955233 h 1147449"/>
              <a:gd name="connsiteX33" fmla="*/ 3391243 w 3562865"/>
              <a:gd name="connsiteY33" fmla="*/ 934638 h 1147449"/>
              <a:gd name="connsiteX34" fmla="*/ 3432432 w 3562865"/>
              <a:gd name="connsiteY34" fmla="*/ 886584 h 1147449"/>
              <a:gd name="connsiteX35" fmla="*/ 3459892 w 3562865"/>
              <a:gd name="connsiteY35" fmla="*/ 756152 h 1147449"/>
              <a:gd name="connsiteX36" fmla="*/ 3480486 w 3562865"/>
              <a:gd name="connsiteY36" fmla="*/ 673774 h 1147449"/>
              <a:gd name="connsiteX37" fmla="*/ 3494216 w 3562865"/>
              <a:gd name="connsiteY37" fmla="*/ 653179 h 1147449"/>
              <a:gd name="connsiteX38" fmla="*/ 3501081 w 3562865"/>
              <a:gd name="connsiteY38" fmla="*/ 632584 h 1147449"/>
              <a:gd name="connsiteX39" fmla="*/ 3521675 w 3562865"/>
              <a:gd name="connsiteY39" fmla="*/ 611990 h 1147449"/>
              <a:gd name="connsiteX40" fmla="*/ 3542270 w 3562865"/>
              <a:gd name="connsiteY40" fmla="*/ 584530 h 1147449"/>
              <a:gd name="connsiteX41" fmla="*/ 3562865 w 3562865"/>
              <a:gd name="connsiteY41" fmla="*/ 577665 h 1147449"/>
              <a:gd name="connsiteX0" fmla="*/ 0 w 3562865"/>
              <a:gd name="connsiteY0" fmla="*/ 1094711 h 1094711"/>
              <a:gd name="connsiteX1" fmla="*/ 13729 w 3562865"/>
              <a:gd name="connsiteY1" fmla="*/ 978009 h 1094711"/>
              <a:gd name="connsiteX2" fmla="*/ 20594 w 3562865"/>
              <a:gd name="connsiteY2" fmla="*/ 902495 h 1094711"/>
              <a:gd name="connsiteX3" fmla="*/ 41189 w 3562865"/>
              <a:gd name="connsiteY3" fmla="*/ 840711 h 1094711"/>
              <a:gd name="connsiteX4" fmla="*/ 102973 w 3562865"/>
              <a:gd name="connsiteY4" fmla="*/ 689684 h 1094711"/>
              <a:gd name="connsiteX5" fmla="*/ 178486 w 3562865"/>
              <a:gd name="connsiteY5" fmla="*/ 538657 h 1094711"/>
              <a:gd name="connsiteX6" fmla="*/ 212811 w 3562865"/>
              <a:gd name="connsiteY6" fmla="*/ 476873 h 1094711"/>
              <a:gd name="connsiteX7" fmla="*/ 254000 w 3562865"/>
              <a:gd name="connsiteY7" fmla="*/ 428819 h 1094711"/>
              <a:gd name="connsiteX8" fmla="*/ 308919 w 3562865"/>
              <a:gd name="connsiteY8" fmla="*/ 346441 h 1094711"/>
              <a:gd name="connsiteX9" fmla="*/ 336378 w 3562865"/>
              <a:gd name="connsiteY9" fmla="*/ 305252 h 1094711"/>
              <a:gd name="connsiteX10" fmla="*/ 377567 w 3562865"/>
              <a:gd name="connsiteY10" fmla="*/ 277792 h 1094711"/>
              <a:gd name="connsiteX11" fmla="*/ 411892 w 3562865"/>
              <a:gd name="connsiteY11" fmla="*/ 250333 h 1094711"/>
              <a:gd name="connsiteX12" fmla="*/ 487405 w 3562865"/>
              <a:gd name="connsiteY12" fmla="*/ 216009 h 1094711"/>
              <a:gd name="connsiteX13" fmla="*/ 535459 w 3562865"/>
              <a:gd name="connsiteY13" fmla="*/ 209144 h 1094711"/>
              <a:gd name="connsiteX14" fmla="*/ 631567 w 3562865"/>
              <a:gd name="connsiteY14" fmla="*/ 222873 h 1094711"/>
              <a:gd name="connsiteX15" fmla="*/ 665892 w 3562865"/>
              <a:gd name="connsiteY15" fmla="*/ 243468 h 1094711"/>
              <a:gd name="connsiteX16" fmla="*/ 720811 w 3562865"/>
              <a:gd name="connsiteY16" fmla="*/ 298387 h 1094711"/>
              <a:gd name="connsiteX17" fmla="*/ 741405 w 3562865"/>
              <a:gd name="connsiteY17" fmla="*/ 346441 h 1094711"/>
              <a:gd name="connsiteX18" fmla="*/ 762000 w 3562865"/>
              <a:gd name="connsiteY18" fmla="*/ 380765 h 1094711"/>
              <a:gd name="connsiteX19" fmla="*/ 768865 w 3562865"/>
              <a:gd name="connsiteY19" fmla="*/ 421955 h 1094711"/>
              <a:gd name="connsiteX20" fmla="*/ 782594 w 3562865"/>
              <a:gd name="connsiteY20" fmla="*/ 456279 h 1094711"/>
              <a:gd name="connsiteX21" fmla="*/ 789459 w 3562865"/>
              <a:gd name="connsiteY21" fmla="*/ 579846 h 1094711"/>
              <a:gd name="connsiteX22" fmla="*/ 803189 w 3562865"/>
              <a:gd name="connsiteY22" fmla="*/ 621036 h 1094711"/>
              <a:gd name="connsiteX23" fmla="*/ 830648 w 3562865"/>
              <a:gd name="connsiteY23" fmla="*/ 751468 h 1094711"/>
              <a:gd name="connsiteX24" fmla="*/ 981675 w 3562865"/>
              <a:gd name="connsiteY24" fmla="*/ 1060387 h 1094711"/>
              <a:gd name="connsiteX25" fmla="*/ 1168187 w 3562865"/>
              <a:gd name="connsiteY25" fmla="*/ 851443 h 1094711"/>
              <a:gd name="connsiteX26" fmla="*/ 1459508 w 3562865"/>
              <a:gd name="connsiteY26" fmla="*/ 165633 h 1094711"/>
              <a:gd name="connsiteX27" fmla="*/ 1781577 w 3562865"/>
              <a:gd name="connsiteY27" fmla="*/ 941751 h 1094711"/>
              <a:gd name="connsiteX28" fmla="*/ 2162046 w 3562865"/>
              <a:gd name="connsiteY28" fmla="*/ 147649 h 1094711"/>
              <a:gd name="connsiteX29" fmla="*/ 2367799 w 3562865"/>
              <a:gd name="connsiteY29" fmla="*/ 1039116 h 1094711"/>
              <a:gd name="connsiteX30" fmla="*/ 3020830 w 3562865"/>
              <a:gd name="connsiteY30" fmla="*/ 490 h 1094711"/>
              <a:gd name="connsiteX31" fmla="*/ 3356919 w 3562865"/>
              <a:gd name="connsiteY31" fmla="*/ 902495 h 1094711"/>
              <a:gd name="connsiteX32" fmla="*/ 3391243 w 3562865"/>
              <a:gd name="connsiteY32" fmla="*/ 881900 h 1094711"/>
              <a:gd name="connsiteX33" fmla="*/ 3432432 w 3562865"/>
              <a:gd name="connsiteY33" fmla="*/ 833846 h 1094711"/>
              <a:gd name="connsiteX34" fmla="*/ 3459892 w 3562865"/>
              <a:gd name="connsiteY34" fmla="*/ 703414 h 1094711"/>
              <a:gd name="connsiteX35" fmla="*/ 3480486 w 3562865"/>
              <a:gd name="connsiteY35" fmla="*/ 621036 h 1094711"/>
              <a:gd name="connsiteX36" fmla="*/ 3494216 w 3562865"/>
              <a:gd name="connsiteY36" fmla="*/ 600441 h 1094711"/>
              <a:gd name="connsiteX37" fmla="*/ 3501081 w 3562865"/>
              <a:gd name="connsiteY37" fmla="*/ 579846 h 1094711"/>
              <a:gd name="connsiteX38" fmla="*/ 3521675 w 3562865"/>
              <a:gd name="connsiteY38" fmla="*/ 559252 h 1094711"/>
              <a:gd name="connsiteX39" fmla="*/ 3542270 w 3562865"/>
              <a:gd name="connsiteY39" fmla="*/ 531792 h 1094711"/>
              <a:gd name="connsiteX40" fmla="*/ 3562865 w 3562865"/>
              <a:gd name="connsiteY40" fmla="*/ 524927 h 1094711"/>
              <a:gd name="connsiteX0" fmla="*/ 0 w 3562865"/>
              <a:gd name="connsiteY0" fmla="*/ 1094707 h 1094707"/>
              <a:gd name="connsiteX1" fmla="*/ 13729 w 3562865"/>
              <a:gd name="connsiteY1" fmla="*/ 978005 h 1094707"/>
              <a:gd name="connsiteX2" fmla="*/ 20594 w 3562865"/>
              <a:gd name="connsiteY2" fmla="*/ 902491 h 1094707"/>
              <a:gd name="connsiteX3" fmla="*/ 41189 w 3562865"/>
              <a:gd name="connsiteY3" fmla="*/ 840707 h 1094707"/>
              <a:gd name="connsiteX4" fmla="*/ 102973 w 3562865"/>
              <a:gd name="connsiteY4" fmla="*/ 689680 h 1094707"/>
              <a:gd name="connsiteX5" fmla="*/ 178486 w 3562865"/>
              <a:gd name="connsiteY5" fmla="*/ 538653 h 1094707"/>
              <a:gd name="connsiteX6" fmla="*/ 212811 w 3562865"/>
              <a:gd name="connsiteY6" fmla="*/ 476869 h 1094707"/>
              <a:gd name="connsiteX7" fmla="*/ 254000 w 3562865"/>
              <a:gd name="connsiteY7" fmla="*/ 428815 h 1094707"/>
              <a:gd name="connsiteX8" fmla="*/ 308919 w 3562865"/>
              <a:gd name="connsiteY8" fmla="*/ 346437 h 1094707"/>
              <a:gd name="connsiteX9" fmla="*/ 336378 w 3562865"/>
              <a:gd name="connsiteY9" fmla="*/ 305248 h 1094707"/>
              <a:gd name="connsiteX10" fmla="*/ 377567 w 3562865"/>
              <a:gd name="connsiteY10" fmla="*/ 277788 h 1094707"/>
              <a:gd name="connsiteX11" fmla="*/ 411892 w 3562865"/>
              <a:gd name="connsiteY11" fmla="*/ 250329 h 1094707"/>
              <a:gd name="connsiteX12" fmla="*/ 487405 w 3562865"/>
              <a:gd name="connsiteY12" fmla="*/ 216005 h 1094707"/>
              <a:gd name="connsiteX13" fmla="*/ 535459 w 3562865"/>
              <a:gd name="connsiteY13" fmla="*/ 209140 h 1094707"/>
              <a:gd name="connsiteX14" fmla="*/ 631567 w 3562865"/>
              <a:gd name="connsiteY14" fmla="*/ 222869 h 1094707"/>
              <a:gd name="connsiteX15" fmla="*/ 665892 w 3562865"/>
              <a:gd name="connsiteY15" fmla="*/ 243464 h 1094707"/>
              <a:gd name="connsiteX16" fmla="*/ 720811 w 3562865"/>
              <a:gd name="connsiteY16" fmla="*/ 298383 h 1094707"/>
              <a:gd name="connsiteX17" fmla="*/ 741405 w 3562865"/>
              <a:gd name="connsiteY17" fmla="*/ 346437 h 1094707"/>
              <a:gd name="connsiteX18" fmla="*/ 762000 w 3562865"/>
              <a:gd name="connsiteY18" fmla="*/ 380761 h 1094707"/>
              <a:gd name="connsiteX19" fmla="*/ 768865 w 3562865"/>
              <a:gd name="connsiteY19" fmla="*/ 421951 h 1094707"/>
              <a:gd name="connsiteX20" fmla="*/ 782594 w 3562865"/>
              <a:gd name="connsiteY20" fmla="*/ 456275 h 1094707"/>
              <a:gd name="connsiteX21" fmla="*/ 789459 w 3562865"/>
              <a:gd name="connsiteY21" fmla="*/ 579842 h 1094707"/>
              <a:gd name="connsiteX22" fmla="*/ 803189 w 3562865"/>
              <a:gd name="connsiteY22" fmla="*/ 621032 h 1094707"/>
              <a:gd name="connsiteX23" fmla="*/ 830648 w 3562865"/>
              <a:gd name="connsiteY23" fmla="*/ 751464 h 1094707"/>
              <a:gd name="connsiteX24" fmla="*/ 981675 w 3562865"/>
              <a:gd name="connsiteY24" fmla="*/ 1060383 h 1094707"/>
              <a:gd name="connsiteX25" fmla="*/ 1168187 w 3562865"/>
              <a:gd name="connsiteY25" fmla="*/ 851439 h 1094707"/>
              <a:gd name="connsiteX26" fmla="*/ 1459508 w 3562865"/>
              <a:gd name="connsiteY26" fmla="*/ 165629 h 1094707"/>
              <a:gd name="connsiteX27" fmla="*/ 1781577 w 3562865"/>
              <a:gd name="connsiteY27" fmla="*/ 941747 h 1094707"/>
              <a:gd name="connsiteX28" fmla="*/ 2162046 w 3562865"/>
              <a:gd name="connsiteY28" fmla="*/ 147645 h 1094707"/>
              <a:gd name="connsiteX29" fmla="*/ 2367799 w 3562865"/>
              <a:gd name="connsiteY29" fmla="*/ 1039112 h 1094707"/>
              <a:gd name="connsiteX30" fmla="*/ 3020830 w 3562865"/>
              <a:gd name="connsiteY30" fmla="*/ 486 h 1094707"/>
              <a:gd name="connsiteX31" fmla="*/ 3356919 w 3562865"/>
              <a:gd name="connsiteY31" fmla="*/ 902491 h 1094707"/>
              <a:gd name="connsiteX32" fmla="*/ 3432432 w 3562865"/>
              <a:gd name="connsiteY32" fmla="*/ 833842 h 1094707"/>
              <a:gd name="connsiteX33" fmla="*/ 3459892 w 3562865"/>
              <a:gd name="connsiteY33" fmla="*/ 703410 h 1094707"/>
              <a:gd name="connsiteX34" fmla="*/ 3480486 w 3562865"/>
              <a:gd name="connsiteY34" fmla="*/ 621032 h 1094707"/>
              <a:gd name="connsiteX35" fmla="*/ 3494216 w 3562865"/>
              <a:gd name="connsiteY35" fmla="*/ 600437 h 1094707"/>
              <a:gd name="connsiteX36" fmla="*/ 3501081 w 3562865"/>
              <a:gd name="connsiteY36" fmla="*/ 579842 h 1094707"/>
              <a:gd name="connsiteX37" fmla="*/ 3521675 w 3562865"/>
              <a:gd name="connsiteY37" fmla="*/ 559248 h 1094707"/>
              <a:gd name="connsiteX38" fmla="*/ 3542270 w 3562865"/>
              <a:gd name="connsiteY38" fmla="*/ 531788 h 1094707"/>
              <a:gd name="connsiteX39" fmla="*/ 3562865 w 3562865"/>
              <a:gd name="connsiteY39" fmla="*/ 524923 h 1094707"/>
              <a:gd name="connsiteX0" fmla="*/ 0 w 3549136"/>
              <a:gd name="connsiteY0" fmla="*/ 978005 h 1062244"/>
              <a:gd name="connsiteX1" fmla="*/ 6865 w 3549136"/>
              <a:gd name="connsiteY1" fmla="*/ 902491 h 1062244"/>
              <a:gd name="connsiteX2" fmla="*/ 27460 w 3549136"/>
              <a:gd name="connsiteY2" fmla="*/ 840707 h 1062244"/>
              <a:gd name="connsiteX3" fmla="*/ 89244 w 3549136"/>
              <a:gd name="connsiteY3" fmla="*/ 689680 h 1062244"/>
              <a:gd name="connsiteX4" fmla="*/ 164757 w 3549136"/>
              <a:gd name="connsiteY4" fmla="*/ 538653 h 1062244"/>
              <a:gd name="connsiteX5" fmla="*/ 199082 w 3549136"/>
              <a:gd name="connsiteY5" fmla="*/ 476869 h 1062244"/>
              <a:gd name="connsiteX6" fmla="*/ 240271 w 3549136"/>
              <a:gd name="connsiteY6" fmla="*/ 428815 h 1062244"/>
              <a:gd name="connsiteX7" fmla="*/ 295190 w 3549136"/>
              <a:gd name="connsiteY7" fmla="*/ 346437 h 1062244"/>
              <a:gd name="connsiteX8" fmla="*/ 322649 w 3549136"/>
              <a:gd name="connsiteY8" fmla="*/ 305248 h 1062244"/>
              <a:gd name="connsiteX9" fmla="*/ 363838 w 3549136"/>
              <a:gd name="connsiteY9" fmla="*/ 277788 h 1062244"/>
              <a:gd name="connsiteX10" fmla="*/ 398163 w 3549136"/>
              <a:gd name="connsiteY10" fmla="*/ 250329 h 1062244"/>
              <a:gd name="connsiteX11" fmla="*/ 473676 w 3549136"/>
              <a:gd name="connsiteY11" fmla="*/ 216005 h 1062244"/>
              <a:gd name="connsiteX12" fmla="*/ 521730 w 3549136"/>
              <a:gd name="connsiteY12" fmla="*/ 209140 h 1062244"/>
              <a:gd name="connsiteX13" fmla="*/ 617838 w 3549136"/>
              <a:gd name="connsiteY13" fmla="*/ 222869 h 1062244"/>
              <a:gd name="connsiteX14" fmla="*/ 652163 w 3549136"/>
              <a:gd name="connsiteY14" fmla="*/ 243464 h 1062244"/>
              <a:gd name="connsiteX15" fmla="*/ 707082 w 3549136"/>
              <a:gd name="connsiteY15" fmla="*/ 298383 h 1062244"/>
              <a:gd name="connsiteX16" fmla="*/ 727676 w 3549136"/>
              <a:gd name="connsiteY16" fmla="*/ 346437 h 1062244"/>
              <a:gd name="connsiteX17" fmla="*/ 748271 w 3549136"/>
              <a:gd name="connsiteY17" fmla="*/ 380761 h 1062244"/>
              <a:gd name="connsiteX18" fmla="*/ 755136 w 3549136"/>
              <a:gd name="connsiteY18" fmla="*/ 421951 h 1062244"/>
              <a:gd name="connsiteX19" fmla="*/ 768865 w 3549136"/>
              <a:gd name="connsiteY19" fmla="*/ 456275 h 1062244"/>
              <a:gd name="connsiteX20" fmla="*/ 775730 w 3549136"/>
              <a:gd name="connsiteY20" fmla="*/ 579842 h 1062244"/>
              <a:gd name="connsiteX21" fmla="*/ 789460 w 3549136"/>
              <a:gd name="connsiteY21" fmla="*/ 621032 h 1062244"/>
              <a:gd name="connsiteX22" fmla="*/ 816919 w 3549136"/>
              <a:gd name="connsiteY22" fmla="*/ 751464 h 1062244"/>
              <a:gd name="connsiteX23" fmla="*/ 967946 w 3549136"/>
              <a:gd name="connsiteY23" fmla="*/ 1060383 h 1062244"/>
              <a:gd name="connsiteX24" fmla="*/ 1154458 w 3549136"/>
              <a:gd name="connsiteY24" fmla="*/ 851439 h 1062244"/>
              <a:gd name="connsiteX25" fmla="*/ 1445779 w 3549136"/>
              <a:gd name="connsiteY25" fmla="*/ 165629 h 1062244"/>
              <a:gd name="connsiteX26" fmla="*/ 1767848 w 3549136"/>
              <a:gd name="connsiteY26" fmla="*/ 941747 h 1062244"/>
              <a:gd name="connsiteX27" fmla="*/ 2148317 w 3549136"/>
              <a:gd name="connsiteY27" fmla="*/ 147645 h 1062244"/>
              <a:gd name="connsiteX28" fmla="*/ 2354070 w 3549136"/>
              <a:gd name="connsiteY28" fmla="*/ 1039112 h 1062244"/>
              <a:gd name="connsiteX29" fmla="*/ 3007101 w 3549136"/>
              <a:gd name="connsiteY29" fmla="*/ 486 h 1062244"/>
              <a:gd name="connsiteX30" fmla="*/ 3343190 w 3549136"/>
              <a:gd name="connsiteY30" fmla="*/ 902491 h 1062244"/>
              <a:gd name="connsiteX31" fmla="*/ 3418703 w 3549136"/>
              <a:gd name="connsiteY31" fmla="*/ 833842 h 1062244"/>
              <a:gd name="connsiteX32" fmla="*/ 3446163 w 3549136"/>
              <a:gd name="connsiteY32" fmla="*/ 703410 h 1062244"/>
              <a:gd name="connsiteX33" fmla="*/ 3466757 w 3549136"/>
              <a:gd name="connsiteY33" fmla="*/ 621032 h 1062244"/>
              <a:gd name="connsiteX34" fmla="*/ 3480487 w 3549136"/>
              <a:gd name="connsiteY34" fmla="*/ 600437 h 1062244"/>
              <a:gd name="connsiteX35" fmla="*/ 3487352 w 3549136"/>
              <a:gd name="connsiteY35" fmla="*/ 579842 h 1062244"/>
              <a:gd name="connsiteX36" fmla="*/ 3507946 w 3549136"/>
              <a:gd name="connsiteY36" fmla="*/ 559248 h 1062244"/>
              <a:gd name="connsiteX37" fmla="*/ 3528541 w 3549136"/>
              <a:gd name="connsiteY37" fmla="*/ 531788 h 1062244"/>
              <a:gd name="connsiteX38" fmla="*/ 3549136 w 3549136"/>
              <a:gd name="connsiteY38" fmla="*/ 524923 h 1062244"/>
              <a:gd name="connsiteX0" fmla="*/ 0 w 3577756"/>
              <a:gd name="connsiteY0" fmla="*/ 978005 h 1062244"/>
              <a:gd name="connsiteX1" fmla="*/ 35485 w 3577756"/>
              <a:gd name="connsiteY1" fmla="*/ 902491 h 1062244"/>
              <a:gd name="connsiteX2" fmla="*/ 56080 w 3577756"/>
              <a:gd name="connsiteY2" fmla="*/ 840707 h 1062244"/>
              <a:gd name="connsiteX3" fmla="*/ 117864 w 3577756"/>
              <a:gd name="connsiteY3" fmla="*/ 689680 h 1062244"/>
              <a:gd name="connsiteX4" fmla="*/ 193377 w 3577756"/>
              <a:gd name="connsiteY4" fmla="*/ 538653 h 1062244"/>
              <a:gd name="connsiteX5" fmla="*/ 227702 w 3577756"/>
              <a:gd name="connsiteY5" fmla="*/ 476869 h 1062244"/>
              <a:gd name="connsiteX6" fmla="*/ 268891 w 3577756"/>
              <a:gd name="connsiteY6" fmla="*/ 428815 h 1062244"/>
              <a:gd name="connsiteX7" fmla="*/ 323810 w 3577756"/>
              <a:gd name="connsiteY7" fmla="*/ 346437 h 1062244"/>
              <a:gd name="connsiteX8" fmla="*/ 351269 w 3577756"/>
              <a:gd name="connsiteY8" fmla="*/ 305248 h 1062244"/>
              <a:gd name="connsiteX9" fmla="*/ 392458 w 3577756"/>
              <a:gd name="connsiteY9" fmla="*/ 277788 h 1062244"/>
              <a:gd name="connsiteX10" fmla="*/ 426783 w 3577756"/>
              <a:gd name="connsiteY10" fmla="*/ 250329 h 1062244"/>
              <a:gd name="connsiteX11" fmla="*/ 502296 w 3577756"/>
              <a:gd name="connsiteY11" fmla="*/ 216005 h 1062244"/>
              <a:gd name="connsiteX12" fmla="*/ 550350 w 3577756"/>
              <a:gd name="connsiteY12" fmla="*/ 209140 h 1062244"/>
              <a:gd name="connsiteX13" fmla="*/ 646458 w 3577756"/>
              <a:gd name="connsiteY13" fmla="*/ 222869 h 1062244"/>
              <a:gd name="connsiteX14" fmla="*/ 680783 w 3577756"/>
              <a:gd name="connsiteY14" fmla="*/ 243464 h 1062244"/>
              <a:gd name="connsiteX15" fmla="*/ 735702 w 3577756"/>
              <a:gd name="connsiteY15" fmla="*/ 298383 h 1062244"/>
              <a:gd name="connsiteX16" fmla="*/ 756296 w 3577756"/>
              <a:gd name="connsiteY16" fmla="*/ 346437 h 1062244"/>
              <a:gd name="connsiteX17" fmla="*/ 776891 w 3577756"/>
              <a:gd name="connsiteY17" fmla="*/ 380761 h 1062244"/>
              <a:gd name="connsiteX18" fmla="*/ 783756 w 3577756"/>
              <a:gd name="connsiteY18" fmla="*/ 421951 h 1062244"/>
              <a:gd name="connsiteX19" fmla="*/ 797485 w 3577756"/>
              <a:gd name="connsiteY19" fmla="*/ 456275 h 1062244"/>
              <a:gd name="connsiteX20" fmla="*/ 804350 w 3577756"/>
              <a:gd name="connsiteY20" fmla="*/ 579842 h 1062244"/>
              <a:gd name="connsiteX21" fmla="*/ 818080 w 3577756"/>
              <a:gd name="connsiteY21" fmla="*/ 621032 h 1062244"/>
              <a:gd name="connsiteX22" fmla="*/ 845539 w 3577756"/>
              <a:gd name="connsiteY22" fmla="*/ 751464 h 1062244"/>
              <a:gd name="connsiteX23" fmla="*/ 996566 w 3577756"/>
              <a:gd name="connsiteY23" fmla="*/ 1060383 h 1062244"/>
              <a:gd name="connsiteX24" fmla="*/ 1183078 w 3577756"/>
              <a:gd name="connsiteY24" fmla="*/ 851439 h 1062244"/>
              <a:gd name="connsiteX25" fmla="*/ 1474399 w 3577756"/>
              <a:gd name="connsiteY25" fmla="*/ 165629 h 1062244"/>
              <a:gd name="connsiteX26" fmla="*/ 1796468 w 3577756"/>
              <a:gd name="connsiteY26" fmla="*/ 941747 h 1062244"/>
              <a:gd name="connsiteX27" fmla="*/ 2176937 w 3577756"/>
              <a:gd name="connsiteY27" fmla="*/ 147645 h 1062244"/>
              <a:gd name="connsiteX28" fmla="*/ 2382690 w 3577756"/>
              <a:gd name="connsiteY28" fmla="*/ 1039112 h 1062244"/>
              <a:gd name="connsiteX29" fmla="*/ 3035721 w 3577756"/>
              <a:gd name="connsiteY29" fmla="*/ 486 h 1062244"/>
              <a:gd name="connsiteX30" fmla="*/ 3371810 w 3577756"/>
              <a:gd name="connsiteY30" fmla="*/ 902491 h 1062244"/>
              <a:gd name="connsiteX31" fmla="*/ 3447323 w 3577756"/>
              <a:gd name="connsiteY31" fmla="*/ 833842 h 1062244"/>
              <a:gd name="connsiteX32" fmla="*/ 3474783 w 3577756"/>
              <a:gd name="connsiteY32" fmla="*/ 703410 h 1062244"/>
              <a:gd name="connsiteX33" fmla="*/ 3495377 w 3577756"/>
              <a:gd name="connsiteY33" fmla="*/ 621032 h 1062244"/>
              <a:gd name="connsiteX34" fmla="*/ 3509107 w 3577756"/>
              <a:gd name="connsiteY34" fmla="*/ 600437 h 1062244"/>
              <a:gd name="connsiteX35" fmla="*/ 3515972 w 3577756"/>
              <a:gd name="connsiteY35" fmla="*/ 579842 h 1062244"/>
              <a:gd name="connsiteX36" fmla="*/ 3536566 w 3577756"/>
              <a:gd name="connsiteY36" fmla="*/ 559248 h 1062244"/>
              <a:gd name="connsiteX37" fmla="*/ 3557161 w 3577756"/>
              <a:gd name="connsiteY37" fmla="*/ 531788 h 1062244"/>
              <a:gd name="connsiteX38" fmla="*/ 3577756 w 3577756"/>
              <a:gd name="connsiteY38" fmla="*/ 524923 h 1062244"/>
              <a:gd name="connsiteX0" fmla="*/ 0 w 3577756"/>
              <a:gd name="connsiteY0" fmla="*/ 978005 h 1062244"/>
              <a:gd name="connsiteX1" fmla="*/ 56080 w 3577756"/>
              <a:gd name="connsiteY1" fmla="*/ 840707 h 1062244"/>
              <a:gd name="connsiteX2" fmla="*/ 117864 w 3577756"/>
              <a:gd name="connsiteY2" fmla="*/ 689680 h 1062244"/>
              <a:gd name="connsiteX3" fmla="*/ 193377 w 3577756"/>
              <a:gd name="connsiteY3" fmla="*/ 538653 h 1062244"/>
              <a:gd name="connsiteX4" fmla="*/ 227702 w 3577756"/>
              <a:gd name="connsiteY4" fmla="*/ 476869 h 1062244"/>
              <a:gd name="connsiteX5" fmla="*/ 268891 w 3577756"/>
              <a:gd name="connsiteY5" fmla="*/ 428815 h 1062244"/>
              <a:gd name="connsiteX6" fmla="*/ 323810 w 3577756"/>
              <a:gd name="connsiteY6" fmla="*/ 346437 h 1062244"/>
              <a:gd name="connsiteX7" fmla="*/ 351269 w 3577756"/>
              <a:gd name="connsiteY7" fmla="*/ 305248 h 1062244"/>
              <a:gd name="connsiteX8" fmla="*/ 392458 w 3577756"/>
              <a:gd name="connsiteY8" fmla="*/ 277788 h 1062244"/>
              <a:gd name="connsiteX9" fmla="*/ 426783 w 3577756"/>
              <a:gd name="connsiteY9" fmla="*/ 250329 h 1062244"/>
              <a:gd name="connsiteX10" fmla="*/ 502296 w 3577756"/>
              <a:gd name="connsiteY10" fmla="*/ 216005 h 1062244"/>
              <a:gd name="connsiteX11" fmla="*/ 550350 w 3577756"/>
              <a:gd name="connsiteY11" fmla="*/ 209140 h 1062244"/>
              <a:gd name="connsiteX12" fmla="*/ 646458 w 3577756"/>
              <a:gd name="connsiteY12" fmla="*/ 222869 h 1062244"/>
              <a:gd name="connsiteX13" fmla="*/ 680783 w 3577756"/>
              <a:gd name="connsiteY13" fmla="*/ 243464 h 1062244"/>
              <a:gd name="connsiteX14" fmla="*/ 735702 w 3577756"/>
              <a:gd name="connsiteY14" fmla="*/ 298383 h 1062244"/>
              <a:gd name="connsiteX15" fmla="*/ 756296 w 3577756"/>
              <a:gd name="connsiteY15" fmla="*/ 346437 h 1062244"/>
              <a:gd name="connsiteX16" fmla="*/ 776891 w 3577756"/>
              <a:gd name="connsiteY16" fmla="*/ 380761 h 1062244"/>
              <a:gd name="connsiteX17" fmla="*/ 783756 w 3577756"/>
              <a:gd name="connsiteY17" fmla="*/ 421951 h 1062244"/>
              <a:gd name="connsiteX18" fmla="*/ 797485 w 3577756"/>
              <a:gd name="connsiteY18" fmla="*/ 456275 h 1062244"/>
              <a:gd name="connsiteX19" fmla="*/ 804350 w 3577756"/>
              <a:gd name="connsiteY19" fmla="*/ 579842 h 1062244"/>
              <a:gd name="connsiteX20" fmla="*/ 818080 w 3577756"/>
              <a:gd name="connsiteY20" fmla="*/ 621032 h 1062244"/>
              <a:gd name="connsiteX21" fmla="*/ 845539 w 3577756"/>
              <a:gd name="connsiteY21" fmla="*/ 751464 h 1062244"/>
              <a:gd name="connsiteX22" fmla="*/ 996566 w 3577756"/>
              <a:gd name="connsiteY22" fmla="*/ 1060383 h 1062244"/>
              <a:gd name="connsiteX23" fmla="*/ 1183078 w 3577756"/>
              <a:gd name="connsiteY23" fmla="*/ 851439 h 1062244"/>
              <a:gd name="connsiteX24" fmla="*/ 1474399 w 3577756"/>
              <a:gd name="connsiteY24" fmla="*/ 165629 h 1062244"/>
              <a:gd name="connsiteX25" fmla="*/ 1796468 w 3577756"/>
              <a:gd name="connsiteY25" fmla="*/ 941747 h 1062244"/>
              <a:gd name="connsiteX26" fmla="*/ 2176937 w 3577756"/>
              <a:gd name="connsiteY26" fmla="*/ 147645 h 1062244"/>
              <a:gd name="connsiteX27" fmla="*/ 2382690 w 3577756"/>
              <a:gd name="connsiteY27" fmla="*/ 1039112 h 1062244"/>
              <a:gd name="connsiteX28" fmla="*/ 3035721 w 3577756"/>
              <a:gd name="connsiteY28" fmla="*/ 486 h 1062244"/>
              <a:gd name="connsiteX29" fmla="*/ 3371810 w 3577756"/>
              <a:gd name="connsiteY29" fmla="*/ 902491 h 1062244"/>
              <a:gd name="connsiteX30" fmla="*/ 3447323 w 3577756"/>
              <a:gd name="connsiteY30" fmla="*/ 833842 h 1062244"/>
              <a:gd name="connsiteX31" fmla="*/ 3474783 w 3577756"/>
              <a:gd name="connsiteY31" fmla="*/ 703410 h 1062244"/>
              <a:gd name="connsiteX32" fmla="*/ 3495377 w 3577756"/>
              <a:gd name="connsiteY32" fmla="*/ 621032 h 1062244"/>
              <a:gd name="connsiteX33" fmla="*/ 3509107 w 3577756"/>
              <a:gd name="connsiteY33" fmla="*/ 600437 h 1062244"/>
              <a:gd name="connsiteX34" fmla="*/ 3515972 w 3577756"/>
              <a:gd name="connsiteY34" fmla="*/ 579842 h 1062244"/>
              <a:gd name="connsiteX35" fmla="*/ 3536566 w 3577756"/>
              <a:gd name="connsiteY35" fmla="*/ 559248 h 1062244"/>
              <a:gd name="connsiteX36" fmla="*/ 3557161 w 3577756"/>
              <a:gd name="connsiteY36" fmla="*/ 531788 h 1062244"/>
              <a:gd name="connsiteX37" fmla="*/ 3577756 w 3577756"/>
              <a:gd name="connsiteY37" fmla="*/ 524923 h 1062244"/>
              <a:gd name="connsiteX0" fmla="*/ 0 w 3577756"/>
              <a:gd name="connsiteY0" fmla="*/ 978005 h 1062244"/>
              <a:gd name="connsiteX1" fmla="*/ 56080 w 3577756"/>
              <a:gd name="connsiteY1" fmla="*/ 840707 h 1062244"/>
              <a:gd name="connsiteX2" fmla="*/ 117864 w 3577756"/>
              <a:gd name="connsiteY2" fmla="*/ 689680 h 1062244"/>
              <a:gd name="connsiteX3" fmla="*/ 193377 w 3577756"/>
              <a:gd name="connsiteY3" fmla="*/ 538653 h 1062244"/>
              <a:gd name="connsiteX4" fmla="*/ 227702 w 3577756"/>
              <a:gd name="connsiteY4" fmla="*/ 476869 h 1062244"/>
              <a:gd name="connsiteX5" fmla="*/ 323810 w 3577756"/>
              <a:gd name="connsiteY5" fmla="*/ 346437 h 1062244"/>
              <a:gd name="connsiteX6" fmla="*/ 351269 w 3577756"/>
              <a:gd name="connsiteY6" fmla="*/ 305248 h 1062244"/>
              <a:gd name="connsiteX7" fmla="*/ 392458 w 3577756"/>
              <a:gd name="connsiteY7" fmla="*/ 277788 h 1062244"/>
              <a:gd name="connsiteX8" fmla="*/ 426783 w 3577756"/>
              <a:gd name="connsiteY8" fmla="*/ 250329 h 1062244"/>
              <a:gd name="connsiteX9" fmla="*/ 502296 w 3577756"/>
              <a:gd name="connsiteY9" fmla="*/ 216005 h 1062244"/>
              <a:gd name="connsiteX10" fmla="*/ 550350 w 3577756"/>
              <a:gd name="connsiteY10" fmla="*/ 209140 h 1062244"/>
              <a:gd name="connsiteX11" fmla="*/ 646458 w 3577756"/>
              <a:gd name="connsiteY11" fmla="*/ 222869 h 1062244"/>
              <a:gd name="connsiteX12" fmla="*/ 680783 w 3577756"/>
              <a:gd name="connsiteY12" fmla="*/ 243464 h 1062244"/>
              <a:gd name="connsiteX13" fmla="*/ 735702 w 3577756"/>
              <a:gd name="connsiteY13" fmla="*/ 298383 h 1062244"/>
              <a:gd name="connsiteX14" fmla="*/ 756296 w 3577756"/>
              <a:gd name="connsiteY14" fmla="*/ 346437 h 1062244"/>
              <a:gd name="connsiteX15" fmla="*/ 776891 w 3577756"/>
              <a:gd name="connsiteY15" fmla="*/ 380761 h 1062244"/>
              <a:gd name="connsiteX16" fmla="*/ 783756 w 3577756"/>
              <a:gd name="connsiteY16" fmla="*/ 421951 h 1062244"/>
              <a:gd name="connsiteX17" fmla="*/ 797485 w 3577756"/>
              <a:gd name="connsiteY17" fmla="*/ 456275 h 1062244"/>
              <a:gd name="connsiteX18" fmla="*/ 804350 w 3577756"/>
              <a:gd name="connsiteY18" fmla="*/ 579842 h 1062244"/>
              <a:gd name="connsiteX19" fmla="*/ 818080 w 3577756"/>
              <a:gd name="connsiteY19" fmla="*/ 621032 h 1062244"/>
              <a:gd name="connsiteX20" fmla="*/ 845539 w 3577756"/>
              <a:gd name="connsiteY20" fmla="*/ 751464 h 1062244"/>
              <a:gd name="connsiteX21" fmla="*/ 996566 w 3577756"/>
              <a:gd name="connsiteY21" fmla="*/ 1060383 h 1062244"/>
              <a:gd name="connsiteX22" fmla="*/ 1183078 w 3577756"/>
              <a:gd name="connsiteY22" fmla="*/ 851439 h 1062244"/>
              <a:gd name="connsiteX23" fmla="*/ 1474399 w 3577756"/>
              <a:gd name="connsiteY23" fmla="*/ 165629 h 1062244"/>
              <a:gd name="connsiteX24" fmla="*/ 1796468 w 3577756"/>
              <a:gd name="connsiteY24" fmla="*/ 941747 h 1062244"/>
              <a:gd name="connsiteX25" fmla="*/ 2176937 w 3577756"/>
              <a:gd name="connsiteY25" fmla="*/ 147645 h 1062244"/>
              <a:gd name="connsiteX26" fmla="*/ 2382690 w 3577756"/>
              <a:gd name="connsiteY26" fmla="*/ 1039112 h 1062244"/>
              <a:gd name="connsiteX27" fmla="*/ 3035721 w 3577756"/>
              <a:gd name="connsiteY27" fmla="*/ 486 h 1062244"/>
              <a:gd name="connsiteX28" fmla="*/ 3371810 w 3577756"/>
              <a:gd name="connsiteY28" fmla="*/ 902491 h 1062244"/>
              <a:gd name="connsiteX29" fmla="*/ 3447323 w 3577756"/>
              <a:gd name="connsiteY29" fmla="*/ 833842 h 1062244"/>
              <a:gd name="connsiteX30" fmla="*/ 3474783 w 3577756"/>
              <a:gd name="connsiteY30" fmla="*/ 703410 h 1062244"/>
              <a:gd name="connsiteX31" fmla="*/ 3495377 w 3577756"/>
              <a:gd name="connsiteY31" fmla="*/ 621032 h 1062244"/>
              <a:gd name="connsiteX32" fmla="*/ 3509107 w 3577756"/>
              <a:gd name="connsiteY32" fmla="*/ 600437 h 1062244"/>
              <a:gd name="connsiteX33" fmla="*/ 3515972 w 3577756"/>
              <a:gd name="connsiteY33" fmla="*/ 579842 h 1062244"/>
              <a:gd name="connsiteX34" fmla="*/ 3536566 w 3577756"/>
              <a:gd name="connsiteY34" fmla="*/ 559248 h 1062244"/>
              <a:gd name="connsiteX35" fmla="*/ 3557161 w 3577756"/>
              <a:gd name="connsiteY35" fmla="*/ 531788 h 1062244"/>
              <a:gd name="connsiteX36" fmla="*/ 3577756 w 3577756"/>
              <a:gd name="connsiteY36" fmla="*/ 524923 h 1062244"/>
              <a:gd name="connsiteX0" fmla="*/ 0 w 3577756"/>
              <a:gd name="connsiteY0" fmla="*/ 978005 h 1062244"/>
              <a:gd name="connsiteX1" fmla="*/ 56080 w 3577756"/>
              <a:gd name="connsiteY1" fmla="*/ 840707 h 1062244"/>
              <a:gd name="connsiteX2" fmla="*/ 117864 w 3577756"/>
              <a:gd name="connsiteY2" fmla="*/ 689680 h 1062244"/>
              <a:gd name="connsiteX3" fmla="*/ 193377 w 3577756"/>
              <a:gd name="connsiteY3" fmla="*/ 538653 h 1062244"/>
              <a:gd name="connsiteX4" fmla="*/ 227702 w 3577756"/>
              <a:gd name="connsiteY4" fmla="*/ 476869 h 1062244"/>
              <a:gd name="connsiteX5" fmla="*/ 351269 w 3577756"/>
              <a:gd name="connsiteY5" fmla="*/ 305248 h 1062244"/>
              <a:gd name="connsiteX6" fmla="*/ 392458 w 3577756"/>
              <a:gd name="connsiteY6" fmla="*/ 277788 h 1062244"/>
              <a:gd name="connsiteX7" fmla="*/ 426783 w 3577756"/>
              <a:gd name="connsiteY7" fmla="*/ 250329 h 1062244"/>
              <a:gd name="connsiteX8" fmla="*/ 502296 w 3577756"/>
              <a:gd name="connsiteY8" fmla="*/ 216005 h 1062244"/>
              <a:gd name="connsiteX9" fmla="*/ 550350 w 3577756"/>
              <a:gd name="connsiteY9" fmla="*/ 209140 h 1062244"/>
              <a:gd name="connsiteX10" fmla="*/ 646458 w 3577756"/>
              <a:gd name="connsiteY10" fmla="*/ 222869 h 1062244"/>
              <a:gd name="connsiteX11" fmla="*/ 680783 w 3577756"/>
              <a:gd name="connsiteY11" fmla="*/ 243464 h 1062244"/>
              <a:gd name="connsiteX12" fmla="*/ 735702 w 3577756"/>
              <a:gd name="connsiteY12" fmla="*/ 298383 h 1062244"/>
              <a:gd name="connsiteX13" fmla="*/ 756296 w 3577756"/>
              <a:gd name="connsiteY13" fmla="*/ 346437 h 1062244"/>
              <a:gd name="connsiteX14" fmla="*/ 776891 w 3577756"/>
              <a:gd name="connsiteY14" fmla="*/ 380761 h 1062244"/>
              <a:gd name="connsiteX15" fmla="*/ 783756 w 3577756"/>
              <a:gd name="connsiteY15" fmla="*/ 421951 h 1062244"/>
              <a:gd name="connsiteX16" fmla="*/ 797485 w 3577756"/>
              <a:gd name="connsiteY16" fmla="*/ 456275 h 1062244"/>
              <a:gd name="connsiteX17" fmla="*/ 804350 w 3577756"/>
              <a:gd name="connsiteY17" fmla="*/ 579842 h 1062244"/>
              <a:gd name="connsiteX18" fmla="*/ 818080 w 3577756"/>
              <a:gd name="connsiteY18" fmla="*/ 621032 h 1062244"/>
              <a:gd name="connsiteX19" fmla="*/ 845539 w 3577756"/>
              <a:gd name="connsiteY19" fmla="*/ 751464 h 1062244"/>
              <a:gd name="connsiteX20" fmla="*/ 996566 w 3577756"/>
              <a:gd name="connsiteY20" fmla="*/ 1060383 h 1062244"/>
              <a:gd name="connsiteX21" fmla="*/ 1183078 w 3577756"/>
              <a:gd name="connsiteY21" fmla="*/ 851439 h 1062244"/>
              <a:gd name="connsiteX22" fmla="*/ 1474399 w 3577756"/>
              <a:gd name="connsiteY22" fmla="*/ 165629 h 1062244"/>
              <a:gd name="connsiteX23" fmla="*/ 1796468 w 3577756"/>
              <a:gd name="connsiteY23" fmla="*/ 941747 h 1062244"/>
              <a:gd name="connsiteX24" fmla="*/ 2176937 w 3577756"/>
              <a:gd name="connsiteY24" fmla="*/ 147645 h 1062244"/>
              <a:gd name="connsiteX25" fmla="*/ 2382690 w 3577756"/>
              <a:gd name="connsiteY25" fmla="*/ 1039112 h 1062244"/>
              <a:gd name="connsiteX26" fmla="*/ 3035721 w 3577756"/>
              <a:gd name="connsiteY26" fmla="*/ 486 h 1062244"/>
              <a:gd name="connsiteX27" fmla="*/ 3371810 w 3577756"/>
              <a:gd name="connsiteY27" fmla="*/ 902491 h 1062244"/>
              <a:gd name="connsiteX28" fmla="*/ 3447323 w 3577756"/>
              <a:gd name="connsiteY28" fmla="*/ 833842 h 1062244"/>
              <a:gd name="connsiteX29" fmla="*/ 3474783 w 3577756"/>
              <a:gd name="connsiteY29" fmla="*/ 703410 h 1062244"/>
              <a:gd name="connsiteX30" fmla="*/ 3495377 w 3577756"/>
              <a:gd name="connsiteY30" fmla="*/ 621032 h 1062244"/>
              <a:gd name="connsiteX31" fmla="*/ 3509107 w 3577756"/>
              <a:gd name="connsiteY31" fmla="*/ 600437 h 1062244"/>
              <a:gd name="connsiteX32" fmla="*/ 3515972 w 3577756"/>
              <a:gd name="connsiteY32" fmla="*/ 579842 h 1062244"/>
              <a:gd name="connsiteX33" fmla="*/ 3536566 w 3577756"/>
              <a:gd name="connsiteY33" fmla="*/ 559248 h 1062244"/>
              <a:gd name="connsiteX34" fmla="*/ 3557161 w 3577756"/>
              <a:gd name="connsiteY34" fmla="*/ 531788 h 1062244"/>
              <a:gd name="connsiteX35" fmla="*/ 3577756 w 3577756"/>
              <a:gd name="connsiteY35" fmla="*/ 524923 h 1062244"/>
              <a:gd name="connsiteX0" fmla="*/ 0 w 3577756"/>
              <a:gd name="connsiteY0" fmla="*/ 978005 h 1062244"/>
              <a:gd name="connsiteX1" fmla="*/ 56080 w 3577756"/>
              <a:gd name="connsiteY1" fmla="*/ 840707 h 1062244"/>
              <a:gd name="connsiteX2" fmla="*/ 117864 w 3577756"/>
              <a:gd name="connsiteY2" fmla="*/ 689680 h 1062244"/>
              <a:gd name="connsiteX3" fmla="*/ 193377 w 3577756"/>
              <a:gd name="connsiteY3" fmla="*/ 538653 h 1062244"/>
              <a:gd name="connsiteX4" fmla="*/ 227702 w 3577756"/>
              <a:gd name="connsiteY4" fmla="*/ 476869 h 1062244"/>
              <a:gd name="connsiteX5" fmla="*/ 392458 w 3577756"/>
              <a:gd name="connsiteY5" fmla="*/ 277788 h 1062244"/>
              <a:gd name="connsiteX6" fmla="*/ 426783 w 3577756"/>
              <a:gd name="connsiteY6" fmla="*/ 250329 h 1062244"/>
              <a:gd name="connsiteX7" fmla="*/ 502296 w 3577756"/>
              <a:gd name="connsiteY7" fmla="*/ 216005 h 1062244"/>
              <a:gd name="connsiteX8" fmla="*/ 550350 w 3577756"/>
              <a:gd name="connsiteY8" fmla="*/ 209140 h 1062244"/>
              <a:gd name="connsiteX9" fmla="*/ 646458 w 3577756"/>
              <a:gd name="connsiteY9" fmla="*/ 222869 h 1062244"/>
              <a:gd name="connsiteX10" fmla="*/ 680783 w 3577756"/>
              <a:gd name="connsiteY10" fmla="*/ 243464 h 1062244"/>
              <a:gd name="connsiteX11" fmla="*/ 735702 w 3577756"/>
              <a:gd name="connsiteY11" fmla="*/ 298383 h 1062244"/>
              <a:gd name="connsiteX12" fmla="*/ 756296 w 3577756"/>
              <a:gd name="connsiteY12" fmla="*/ 346437 h 1062244"/>
              <a:gd name="connsiteX13" fmla="*/ 776891 w 3577756"/>
              <a:gd name="connsiteY13" fmla="*/ 380761 h 1062244"/>
              <a:gd name="connsiteX14" fmla="*/ 783756 w 3577756"/>
              <a:gd name="connsiteY14" fmla="*/ 421951 h 1062244"/>
              <a:gd name="connsiteX15" fmla="*/ 797485 w 3577756"/>
              <a:gd name="connsiteY15" fmla="*/ 456275 h 1062244"/>
              <a:gd name="connsiteX16" fmla="*/ 804350 w 3577756"/>
              <a:gd name="connsiteY16" fmla="*/ 579842 h 1062244"/>
              <a:gd name="connsiteX17" fmla="*/ 818080 w 3577756"/>
              <a:gd name="connsiteY17" fmla="*/ 621032 h 1062244"/>
              <a:gd name="connsiteX18" fmla="*/ 845539 w 3577756"/>
              <a:gd name="connsiteY18" fmla="*/ 751464 h 1062244"/>
              <a:gd name="connsiteX19" fmla="*/ 996566 w 3577756"/>
              <a:gd name="connsiteY19" fmla="*/ 1060383 h 1062244"/>
              <a:gd name="connsiteX20" fmla="*/ 1183078 w 3577756"/>
              <a:gd name="connsiteY20" fmla="*/ 851439 h 1062244"/>
              <a:gd name="connsiteX21" fmla="*/ 1474399 w 3577756"/>
              <a:gd name="connsiteY21" fmla="*/ 165629 h 1062244"/>
              <a:gd name="connsiteX22" fmla="*/ 1796468 w 3577756"/>
              <a:gd name="connsiteY22" fmla="*/ 941747 h 1062244"/>
              <a:gd name="connsiteX23" fmla="*/ 2176937 w 3577756"/>
              <a:gd name="connsiteY23" fmla="*/ 147645 h 1062244"/>
              <a:gd name="connsiteX24" fmla="*/ 2382690 w 3577756"/>
              <a:gd name="connsiteY24" fmla="*/ 1039112 h 1062244"/>
              <a:gd name="connsiteX25" fmla="*/ 3035721 w 3577756"/>
              <a:gd name="connsiteY25" fmla="*/ 486 h 1062244"/>
              <a:gd name="connsiteX26" fmla="*/ 3371810 w 3577756"/>
              <a:gd name="connsiteY26" fmla="*/ 902491 h 1062244"/>
              <a:gd name="connsiteX27" fmla="*/ 3447323 w 3577756"/>
              <a:gd name="connsiteY27" fmla="*/ 833842 h 1062244"/>
              <a:gd name="connsiteX28" fmla="*/ 3474783 w 3577756"/>
              <a:gd name="connsiteY28" fmla="*/ 703410 h 1062244"/>
              <a:gd name="connsiteX29" fmla="*/ 3495377 w 3577756"/>
              <a:gd name="connsiteY29" fmla="*/ 621032 h 1062244"/>
              <a:gd name="connsiteX30" fmla="*/ 3509107 w 3577756"/>
              <a:gd name="connsiteY30" fmla="*/ 600437 h 1062244"/>
              <a:gd name="connsiteX31" fmla="*/ 3515972 w 3577756"/>
              <a:gd name="connsiteY31" fmla="*/ 579842 h 1062244"/>
              <a:gd name="connsiteX32" fmla="*/ 3536566 w 3577756"/>
              <a:gd name="connsiteY32" fmla="*/ 559248 h 1062244"/>
              <a:gd name="connsiteX33" fmla="*/ 3557161 w 3577756"/>
              <a:gd name="connsiteY33" fmla="*/ 531788 h 1062244"/>
              <a:gd name="connsiteX34" fmla="*/ 3577756 w 3577756"/>
              <a:gd name="connsiteY34" fmla="*/ 524923 h 1062244"/>
              <a:gd name="connsiteX0" fmla="*/ 0 w 3577756"/>
              <a:gd name="connsiteY0" fmla="*/ 978005 h 1062244"/>
              <a:gd name="connsiteX1" fmla="*/ 56080 w 3577756"/>
              <a:gd name="connsiteY1" fmla="*/ 840707 h 1062244"/>
              <a:gd name="connsiteX2" fmla="*/ 117864 w 3577756"/>
              <a:gd name="connsiteY2" fmla="*/ 689680 h 1062244"/>
              <a:gd name="connsiteX3" fmla="*/ 193377 w 3577756"/>
              <a:gd name="connsiteY3" fmla="*/ 538653 h 1062244"/>
              <a:gd name="connsiteX4" fmla="*/ 227702 w 3577756"/>
              <a:gd name="connsiteY4" fmla="*/ 476869 h 1062244"/>
              <a:gd name="connsiteX5" fmla="*/ 426783 w 3577756"/>
              <a:gd name="connsiteY5" fmla="*/ 250329 h 1062244"/>
              <a:gd name="connsiteX6" fmla="*/ 502296 w 3577756"/>
              <a:gd name="connsiteY6" fmla="*/ 216005 h 1062244"/>
              <a:gd name="connsiteX7" fmla="*/ 550350 w 3577756"/>
              <a:gd name="connsiteY7" fmla="*/ 209140 h 1062244"/>
              <a:gd name="connsiteX8" fmla="*/ 646458 w 3577756"/>
              <a:gd name="connsiteY8" fmla="*/ 222869 h 1062244"/>
              <a:gd name="connsiteX9" fmla="*/ 680783 w 3577756"/>
              <a:gd name="connsiteY9" fmla="*/ 243464 h 1062244"/>
              <a:gd name="connsiteX10" fmla="*/ 735702 w 3577756"/>
              <a:gd name="connsiteY10" fmla="*/ 298383 h 1062244"/>
              <a:gd name="connsiteX11" fmla="*/ 756296 w 3577756"/>
              <a:gd name="connsiteY11" fmla="*/ 346437 h 1062244"/>
              <a:gd name="connsiteX12" fmla="*/ 776891 w 3577756"/>
              <a:gd name="connsiteY12" fmla="*/ 380761 h 1062244"/>
              <a:gd name="connsiteX13" fmla="*/ 783756 w 3577756"/>
              <a:gd name="connsiteY13" fmla="*/ 421951 h 1062244"/>
              <a:gd name="connsiteX14" fmla="*/ 797485 w 3577756"/>
              <a:gd name="connsiteY14" fmla="*/ 456275 h 1062244"/>
              <a:gd name="connsiteX15" fmla="*/ 804350 w 3577756"/>
              <a:gd name="connsiteY15" fmla="*/ 579842 h 1062244"/>
              <a:gd name="connsiteX16" fmla="*/ 818080 w 3577756"/>
              <a:gd name="connsiteY16" fmla="*/ 621032 h 1062244"/>
              <a:gd name="connsiteX17" fmla="*/ 845539 w 3577756"/>
              <a:gd name="connsiteY17" fmla="*/ 751464 h 1062244"/>
              <a:gd name="connsiteX18" fmla="*/ 996566 w 3577756"/>
              <a:gd name="connsiteY18" fmla="*/ 1060383 h 1062244"/>
              <a:gd name="connsiteX19" fmla="*/ 1183078 w 3577756"/>
              <a:gd name="connsiteY19" fmla="*/ 851439 h 1062244"/>
              <a:gd name="connsiteX20" fmla="*/ 1474399 w 3577756"/>
              <a:gd name="connsiteY20" fmla="*/ 165629 h 1062244"/>
              <a:gd name="connsiteX21" fmla="*/ 1796468 w 3577756"/>
              <a:gd name="connsiteY21" fmla="*/ 941747 h 1062244"/>
              <a:gd name="connsiteX22" fmla="*/ 2176937 w 3577756"/>
              <a:gd name="connsiteY22" fmla="*/ 147645 h 1062244"/>
              <a:gd name="connsiteX23" fmla="*/ 2382690 w 3577756"/>
              <a:gd name="connsiteY23" fmla="*/ 1039112 h 1062244"/>
              <a:gd name="connsiteX24" fmla="*/ 3035721 w 3577756"/>
              <a:gd name="connsiteY24" fmla="*/ 486 h 1062244"/>
              <a:gd name="connsiteX25" fmla="*/ 3371810 w 3577756"/>
              <a:gd name="connsiteY25" fmla="*/ 902491 h 1062244"/>
              <a:gd name="connsiteX26" fmla="*/ 3447323 w 3577756"/>
              <a:gd name="connsiteY26" fmla="*/ 833842 h 1062244"/>
              <a:gd name="connsiteX27" fmla="*/ 3474783 w 3577756"/>
              <a:gd name="connsiteY27" fmla="*/ 703410 h 1062244"/>
              <a:gd name="connsiteX28" fmla="*/ 3495377 w 3577756"/>
              <a:gd name="connsiteY28" fmla="*/ 621032 h 1062244"/>
              <a:gd name="connsiteX29" fmla="*/ 3509107 w 3577756"/>
              <a:gd name="connsiteY29" fmla="*/ 600437 h 1062244"/>
              <a:gd name="connsiteX30" fmla="*/ 3515972 w 3577756"/>
              <a:gd name="connsiteY30" fmla="*/ 579842 h 1062244"/>
              <a:gd name="connsiteX31" fmla="*/ 3536566 w 3577756"/>
              <a:gd name="connsiteY31" fmla="*/ 559248 h 1062244"/>
              <a:gd name="connsiteX32" fmla="*/ 3557161 w 3577756"/>
              <a:gd name="connsiteY32" fmla="*/ 531788 h 1062244"/>
              <a:gd name="connsiteX33" fmla="*/ 3577756 w 3577756"/>
              <a:gd name="connsiteY33" fmla="*/ 524923 h 1062244"/>
              <a:gd name="connsiteX0" fmla="*/ 0 w 3577756"/>
              <a:gd name="connsiteY0" fmla="*/ 978005 h 1062244"/>
              <a:gd name="connsiteX1" fmla="*/ 56080 w 3577756"/>
              <a:gd name="connsiteY1" fmla="*/ 840707 h 1062244"/>
              <a:gd name="connsiteX2" fmla="*/ 117864 w 3577756"/>
              <a:gd name="connsiteY2" fmla="*/ 689680 h 1062244"/>
              <a:gd name="connsiteX3" fmla="*/ 193377 w 3577756"/>
              <a:gd name="connsiteY3" fmla="*/ 538653 h 1062244"/>
              <a:gd name="connsiteX4" fmla="*/ 426783 w 3577756"/>
              <a:gd name="connsiteY4" fmla="*/ 250329 h 1062244"/>
              <a:gd name="connsiteX5" fmla="*/ 502296 w 3577756"/>
              <a:gd name="connsiteY5" fmla="*/ 216005 h 1062244"/>
              <a:gd name="connsiteX6" fmla="*/ 550350 w 3577756"/>
              <a:gd name="connsiteY6" fmla="*/ 209140 h 1062244"/>
              <a:gd name="connsiteX7" fmla="*/ 646458 w 3577756"/>
              <a:gd name="connsiteY7" fmla="*/ 222869 h 1062244"/>
              <a:gd name="connsiteX8" fmla="*/ 680783 w 3577756"/>
              <a:gd name="connsiteY8" fmla="*/ 243464 h 1062244"/>
              <a:gd name="connsiteX9" fmla="*/ 735702 w 3577756"/>
              <a:gd name="connsiteY9" fmla="*/ 298383 h 1062244"/>
              <a:gd name="connsiteX10" fmla="*/ 756296 w 3577756"/>
              <a:gd name="connsiteY10" fmla="*/ 346437 h 1062244"/>
              <a:gd name="connsiteX11" fmla="*/ 776891 w 3577756"/>
              <a:gd name="connsiteY11" fmla="*/ 380761 h 1062244"/>
              <a:gd name="connsiteX12" fmla="*/ 783756 w 3577756"/>
              <a:gd name="connsiteY12" fmla="*/ 421951 h 1062244"/>
              <a:gd name="connsiteX13" fmla="*/ 797485 w 3577756"/>
              <a:gd name="connsiteY13" fmla="*/ 456275 h 1062244"/>
              <a:gd name="connsiteX14" fmla="*/ 804350 w 3577756"/>
              <a:gd name="connsiteY14" fmla="*/ 579842 h 1062244"/>
              <a:gd name="connsiteX15" fmla="*/ 818080 w 3577756"/>
              <a:gd name="connsiteY15" fmla="*/ 621032 h 1062244"/>
              <a:gd name="connsiteX16" fmla="*/ 845539 w 3577756"/>
              <a:gd name="connsiteY16" fmla="*/ 751464 h 1062244"/>
              <a:gd name="connsiteX17" fmla="*/ 996566 w 3577756"/>
              <a:gd name="connsiteY17" fmla="*/ 1060383 h 1062244"/>
              <a:gd name="connsiteX18" fmla="*/ 1183078 w 3577756"/>
              <a:gd name="connsiteY18" fmla="*/ 851439 h 1062244"/>
              <a:gd name="connsiteX19" fmla="*/ 1474399 w 3577756"/>
              <a:gd name="connsiteY19" fmla="*/ 165629 h 1062244"/>
              <a:gd name="connsiteX20" fmla="*/ 1796468 w 3577756"/>
              <a:gd name="connsiteY20" fmla="*/ 941747 h 1062244"/>
              <a:gd name="connsiteX21" fmla="*/ 2176937 w 3577756"/>
              <a:gd name="connsiteY21" fmla="*/ 147645 h 1062244"/>
              <a:gd name="connsiteX22" fmla="*/ 2382690 w 3577756"/>
              <a:gd name="connsiteY22" fmla="*/ 1039112 h 1062244"/>
              <a:gd name="connsiteX23" fmla="*/ 3035721 w 3577756"/>
              <a:gd name="connsiteY23" fmla="*/ 486 h 1062244"/>
              <a:gd name="connsiteX24" fmla="*/ 3371810 w 3577756"/>
              <a:gd name="connsiteY24" fmla="*/ 902491 h 1062244"/>
              <a:gd name="connsiteX25" fmla="*/ 3447323 w 3577756"/>
              <a:gd name="connsiteY25" fmla="*/ 833842 h 1062244"/>
              <a:gd name="connsiteX26" fmla="*/ 3474783 w 3577756"/>
              <a:gd name="connsiteY26" fmla="*/ 703410 h 1062244"/>
              <a:gd name="connsiteX27" fmla="*/ 3495377 w 3577756"/>
              <a:gd name="connsiteY27" fmla="*/ 621032 h 1062244"/>
              <a:gd name="connsiteX28" fmla="*/ 3509107 w 3577756"/>
              <a:gd name="connsiteY28" fmla="*/ 600437 h 1062244"/>
              <a:gd name="connsiteX29" fmla="*/ 3515972 w 3577756"/>
              <a:gd name="connsiteY29" fmla="*/ 579842 h 1062244"/>
              <a:gd name="connsiteX30" fmla="*/ 3536566 w 3577756"/>
              <a:gd name="connsiteY30" fmla="*/ 559248 h 1062244"/>
              <a:gd name="connsiteX31" fmla="*/ 3557161 w 3577756"/>
              <a:gd name="connsiteY31" fmla="*/ 531788 h 1062244"/>
              <a:gd name="connsiteX32" fmla="*/ 3577756 w 3577756"/>
              <a:gd name="connsiteY32" fmla="*/ 524923 h 1062244"/>
              <a:gd name="connsiteX0" fmla="*/ 0 w 3577756"/>
              <a:gd name="connsiteY0" fmla="*/ 978005 h 1062244"/>
              <a:gd name="connsiteX1" fmla="*/ 56080 w 3577756"/>
              <a:gd name="connsiteY1" fmla="*/ 840707 h 1062244"/>
              <a:gd name="connsiteX2" fmla="*/ 117864 w 3577756"/>
              <a:gd name="connsiteY2" fmla="*/ 689680 h 1062244"/>
              <a:gd name="connsiteX3" fmla="*/ 426783 w 3577756"/>
              <a:gd name="connsiteY3" fmla="*/ 250329 h 1062244"/>
              <a:gd name="connsiteX4" fmla="*/ 502296 w 3577756"/>
              <a:gd name="connsiteY4" fmla="*/ 216005 h 1062244"/>
              <a:gd name="connsiteX5" fmla="*/ 550350 w 3577756"/>
              <a:gd name="connsiteY5" fmla="*/ 209140 h 1062244"/>
              <a:gd name="connsiteX6" fmla="*/ 646458 w 3577756"/>
              <a:gd name="connsiteY6" fmla="*/ 222869 h 1062244"/>
              <a:gd name="connsiteX7" fmla="*/ 680783 w 3577756"/>
              <a:gd name="connsiteY7" fmla="*/ 243464 h 1062244"/>
              <a:gd name="connsiteX8" fmla="*/ 735702 w 3577756"/>
              <a:gd name="connsiteY8" fmla="*/ 298383 h 1062244"/>
              <a:gd name="connsiteX9" fmla="*/ 756296 w 3577756"/>
              <a:gd name="connsiteY9" fmla="*/ 346437 h 1062244"/>
              <a:gd name="connsiteX10" fmla="*/ 776891 w 3577756"/>
              <a:gd name="connsiteY10" fmla="*/ 380761 h 1062244"/>
              <a:gd name="connsiteX11" fmla="*/ 783756 w 3577756"/>
              <a:gd name="connsiteY11" fmla="*/ 421951 h 1062244"/>
              <a:gd name="connsiteX12" fmla="*/ 797485 w 3577756"/>
              <a:gd name="connsiteY12" fmla="*/ 456275 h 1062244"/>
              <a:gd name="connsiteX13" fmla="*/ 804350 w 3577756"/>
              <a:gd name="connsiteY13" fmla="*/ 579842 h 1062244"/>
              <a:gd name="connsiteX14" fmla="*/ 818080 w 3577756"/>
              <a:gd name="connsiteY14" fmla="*/ 621032 h 1062244"/>
              <a:gd name="connsiteX15" fmla="*/ 845539 w 3577756"/>
              <a:gd name="connsiteY15" fmla="*/ 751464 h 1062244"/>
              <a:gd name="connsiteX16" fmla="*/ 996566 w 3577756"/>
              <a:gd name="connsiteY16" fmla="*/ 1060383 h 1062244"/>
              <a:gd name="connsiteX17" fmla="*/ 1183078 w 3577756"/>
              <a:gd name="connsiteY17" fmla="*/ 851439 h 1062244"/>
              <a:gd name="connsiteX18" fmla="*/ 1474399 w 3577756"/>
              <a:gd name="connsiteY18" fmla="*/ 165629 h 1062244"/>
              <a:gd name="connsiteX19" fmla="*/ 1796468 w 3577756"/>
              <a:gd name="connsiteY19" fmla="*/ 941747 h 1062244"/>
              <a:gd name="connsiteX20" fmla="*/ 2176937 w 3577756"/>
              <a:gd name="connsiteY20" fmla="*/ 147645 h 1062244"/>
              <a:gd name="connsiteX21" fmla="*/ 2382690 w 3577756"/>
              <a:gd name="connsiteY21" fmla="*/ 1039112 h 1062244"/>
              <a:gd name="connsiteX22" fmla="*/ 3035721 w 3577756"/>
              <a:gd name="connsiteY22" fmla="*/ 486 h 1062244"/>
              <a:gd name="connsiteX23" fmla="*/ 3371810 w 3577756"/>
              <a:gd name="connsiteY23" fmla="*/ 902491 h 1062244"/>
              <a:gd name="connsiteX24" fmla="*/ 3447323 w 3577756"/>
              <a:gd name="connsiteY24" fmla="*/ 833842 h 1062244"/>
              <a:gd name="connsiteX25" fmla="*/ 3474783 w 3577756"/>
              <a:gd name="connsiteY25" fmla="*/ 703410 h 1062244"/>
              <a:gd name="connsiteX26" fmla="*/ 3495377 w 3577756"/>
              <a:gd name="connsiteY26" fmla="*/ 621032 h 1062244"/>
              <a:gd name="connsiteX27" fmla="*/ 3509107 w 3577756"/>
              <a:gd name="connsiteY27" fmla="*/ 600437 h 1062244"/>
              <a:gd name="connsiteX28" fmla="*/ 3515972 w 3577756"/>
              <a:gd name="connsiteY28" fmla="*/ 579842 h 1062244"/>
              <a:gd name="connsiteX29" fmla="*/ 3536566 w 3577756"/>
              <a:gd name="connsiteY29" fmla="*/ 559248 h 1062244"/>
              <a:gd name="connsiteX30" fmla="*/ 3557161 w 3577756"/>
              <a:gd name="connsiteY30" fmla="*/ 531788 h 1062244"/>
              <a:gd name="connsiteX31" fmla="*/ 3577756 w 3577756"/>
              <a:gd name="connsiteY31" fmla="*/ 524923 h 1062244"/>
              <a:gd name="connsiteX0" fmla="*/ 0 w 3577756"/>
              <a:gd name="connsiteY0" fmla="*/ 978005 h 1062244"/>
              <a:gd name="connsiteX1" fmla="*/ 56080 w 3577756"/>
              <a:gd name="connsiteY1" fmla="*/ 840707 h 1062244"/>
              <a:gd name="connsiteX2" fmla="*/ 426783 w 3577756"/>
              <a:gd name="connsiteY2" fmla="*/ 250329 h 1062244"/>
              <a:gd name="connsiteX3" fmla="*/ 502296 w 3577756"/>
              <a:gd name="connsiteY3" fmla="*/ 216005 h 1062244"/>
              <a:gd name="connsiteX4" fmla="*/ 550350 w 3577756"/>
              <a:gd name="connsiteY4" fmla="*/ 209140 h 1062244"/>
              <a:gd name="connsiteX5" fmla="*/ 646458 w 3577756"/>
              <a:gd name="connsiteY5" fmla="*/ 222869 h 1062244"/>
              <a:gd name="connsiteX6" fmla="*/ 680783 w 3577756"/>
              <a:gd name="connsiteY6" fmla="*/ 243464 h 1062244"/>
              <a:gd name="connsiteX7" fmla="*/ 735702 w 3577756"/>
              <a:gd name="connsiteY7" fmla="*/ 298383 h 1062244"/>
              <a:gd name="connsiteX8" fmla="*/ 756296 w 3577756"/>
              <a:gd name="connsiteY8" fmla="*/ 346437 h 1062244"/>
              <a:gd name="connsiteX9" fmla="*/ 776891 w 3577756"/>
              <a:gd name="connsiteY9" fmla="*/ 380761 h 1062244"/>
              <a:gd name="connsiteX10" fmla="*/ 783756 w 3577756"/>
              <a:gd name="connsiteY10" fmla="*/ 421951 h 1062244"/>
              <a:gd name="connsiteX11" fmla="*/ 797485 w 3577756"/>
              <a:gd name="connsiteY11" fmla="*/ 456275 h 1062244"/>
              <a:gd name="connsiteX12" fmla="*/ 804350 w 3577756"/>
              <a:gd name="connsiteY12" fmla="*/ 579842 h 1062244"/>
              <a:gd name="connsiteX13" fmla="*/ 818080 w 3577756"/>
              <a:gd name="connsiteY13" fmla="*/ 621032 h 1062244"/>
              <a:gd name="connsiteX14" fmla="*/ 845539 w 3577756"/>
              <a:gd name="connsiteY14" fmla="*/ 751464 h 1062244"/>
              <a:gd name="connsiteX15" fmla="*/ 996566 w 3577756"/>
              <a:gd name="connsiteY15" fmla="*/ 1060383 h 1062244"/>
              <a:gd name="connsiteX16" fmla="*/ 1183078 w 3577756"/>
              <a:gd name="connsiteY16" fmla="*/ 851439 h 1062244"/>
              <a:gd name="connsiteX17" fmla="*/ 1474399 w 3577756"/>
              <a:gd name="connsiteY17" fmla="*/ 165629 h 1062244"/>
              <a:gd name="connsiteX18" fmla="*/ 1796468 w 3577756"/>
              <a:gd name="connsiteY18" fmla="*/ 941747 h 1062244"/>
              <a:gd name="connsiteX19" fmla="*/ 2176937 w 3577756"/>
              <a:gd name="connsiteY19" fmla="*/ 147645 h 1062244"/>
              <a:gd name="connsiteX20" fmla="*/ 2382690 w 3577756"/>
              <a:gd name="connsiteY20" fmla="*/ 1039112 h 1062244"/>
              <a:gd name="connsiteX21" fmla="*/ 3035721 w 3577756"/>
              <a:gd name="connsiteY21" fmla="*/ 486 h 1062244"/>
              <a:gd name="connsiteX22" fmla="*/ 3371810 w 3577756"/>
              <a:gd name="connsiteY22" fmla="*/ 902491 h 1062244"/>
              <a:gd name="connsiteX23" fmla="*/ 3447323 w 3577756"/>
              <a:gd name="connsiteY23" fmla="*/ 833842 h 1062244"/>
              <a:gd name="connsiteX24" fmla="*/ 3474783 w 3577756"/>
              <a:gd name="connsiteY24" fmla="*/ 703410 h 1062244"/>
              <a:gd name="connsiteX25" fmla="*/ 3495377 w 3577756"/>
              <a:gd name="connsiteY25" fmla="*/ 621032 h 1062244"/>
              <a:gd name="connsiteX26" fmla="*/ 3509107 w 3577756"/>
              <a:gd name="connsiteY26" fmla="*/ 600437 h 1062244"/>
              <a:gd name="connsiteX27" fmla="*/ 3515972 w 3577756"/>
              <a:gd name="connsiteY27" fmla="*/ 579842 h 1062244"/>
              <a:gd name="connsiteX28" fmla="*/ 3536566 w 3577756"/>
              <a:gd name="connsiteY28" fmla="*/ 559248 h 1062244"/>
              <a:gd name="connsiteX29" fmla="*/ 3557161 w 3577756"/>
              <a:gd name="connsiteY29" fmla="*/ 531788 h 1062244"/>
              <a:gd name="connsiteX30" fmla="*/ 3577756 w 3577756"/>
              <a:gd name="connsiteY30" fmla="*/ 524923 h 1062244"/>
              <a:gd name="connsiteX0" fmla="*/ 0 w 3577756"/>
              <a:gd name="connsiteY0" fmla="*/ 978005 h 1062244"/>
              <a:gd name="connsiteX1" fmla="*/ 56080 w 3577756"/>
              <a:gd name="connsiteY1" fmla="*/ 840707 h 1062244"/>
              <a:gd name="connsiteX2" fmla="*/ 426783 w 3577756"/>
              <a:gd name="connsiteY2" fmla="*/ 250329 h 1062244"/>
              <a:gd name="connsiteX3" fmla="*/ 550350 w 3577756"/>
              <a:gd name="connsiteY3" fmla="*/ 209140 h 1062244"/>
              <a:gd name="connsiteX4" fmla="*/ 646458 w 3577756"/>
              <a:gd name="connsiteY4" fmla="*/ 222869 h 1062244"/>
              <a:gd name="connsiteX5" fmla="*/ 680783 w 3577756"/>
              <a:gd name="connsiteY5" fmla="*/ 243464 h 1062244"/>
              <a:gd name="connsiteX6" fmla="*/ 735702 w 3577756"/>
              <a:gd name="connsiteY6" fmla="*/ 298383 h 1062244"/>
              <a:gd name="connsiteX7" fmla="*/ 756296 w 3577756"/>
              <a:gd name="connsiteY7" fmla="*/ 346437 h 1062244"/>
              <a:gd name="connsiteX8" fmla="*/ 776891 w 3577756"/>
              <a:gd name="connsiteY8" fmla="*/ 380761 h 1062244"/>
              <a:gd name="connsiteX9" fmla="*/ 783756 w 3577756"/>
              <a:gd name="connsiteY9" fmla="*/ 421951 h 1062244"/>
              <a:gd name="connsiteX10" fmla="*/ 797485 w 3577756"/>
              <a:gd name="connsiteY10" fmla="*/ 456275 h 1062244"/>
              <a:gd name="connsiteX11" fmla="*/ 804350 w 3577756"/>
              <a:gd name="connsiteY11" fmla="*/ 579842 h 1062244"/>
              <a:gd name="connsiteX12" fmla="*/ 818080 w 3577756"/>
              <a:gd name="connsiteY12" fmla="*/ 621032 h 1062244"/>
              <a:gd name="connsiteX13" fmla="*/ 845539 w 3577756"/>
              <a:gd name="connsiteY13" fmla="*/ 751464 h 1062244"/>
              <a:gd name="connsiteX14" fmla="*/ 996566 w 3577756"/>
              <a:gd name="connsiteY14" fmla="*/ 1060383 h 1062244"/>
              <a:gd name="connsiteX15" fmla="*/ 1183078 w 3577756"/>
              <a:gd name="connsiteY15" fmla="*/ 851439 h 1062244"/>
              <a:gd name="connsiteX16" fmla="*/ 1474399 w 3577756"/>
              <a:gd name="connsiteY16" fmla="*/ 165629 h 1062244"/>
              <a:gd name="connsiteX17" fmla="*/ 1796468 w 3577756"/>
              <a:gd name="connsiteY17" fmla="*/ 941747 h 1062244"/>
              <a:gd name="connsiteX18" fmla="*/ 2176937 w 3577756"/>
              <a:gd name="connsiteY18" fmla="*/ 147645 h 1062244"/>
              <a:gd name="connsiteX19" fmla="*/ 2382690 w 3577756"/>
              <a:gd name="connsiteY19" fmla="*/ 1039112 h 1062244"/>
              <a:gd name="connsiteX20" fmla="*/ 3035721 w 3577756"/>
              <a:gd name="connsiteY20" fmla="*/ 486 h 1062244"/>
              <a:gd name="connsiteX21" fmla="*/ 3371810 w 3577756"/>
              <a:gd name="connsiteY21" fmla="*/ 902491 h 1062244"/>
              <a:gd name="connsiteX22" fmla="*/ 3447323 w 3577756"/>
              <a:gd name="connsiteY22" fmla="*/ 833842 h 1062244"/>
              <a:gd name="connsiteX23" fmla="*/ 3474783 w 3577756"/>
              <a:gd name="connsiteY23" fmla="*/ 703410 h 1062244"/>
              <a:gd name="connsiteX24" fmla="*/ 3495377 w 3577756"/>
              <a:gd name="connsiteY24" fmla="*/ 621032 h 1062244"/>
              <a:gd name="connsiteX25" fmla="*/ 3509107 w 3577756"/>
              <a:gd name="connsiteY25" fmla="*/ 600437 h 1062244"/>
              <a:gd name="connsiteX26" fmla="*/ 3515972 w 3577756"/>
              <a:gd name="connsiteY26" fmla="*/ 579842 h 1062244"/>
              <a:gd name="connsiteX27" fmla="*/ 3536566 w 3577756"/>
              <a:gd name="connsiteY27" fmla="*/ 559248 h 1062244"/>
              <a:gd name="connsiteX28" fmla="*/ 3557161 w 3577756"/>
              <a:gd name="connsiteY28" fmla="*/ 531788 h 1062244"/>
              <a:gd name="connsiteX29" fmla="*/ 3577756 w 3577756"/>
              <a:gd name="connsiteY29" fmla="*/ 524923 h 1062244"/>
              <a:gd name="connsiteX0" fmla="*/ 0 w 3577756"/>
              <a:gd name="connsiteY0" fmla="*/ 978005 h 1062244"/>
              <a:gd name="connsiteX1" fmla="*/ 56080 w 3577756"/>
              <a:gd name="connsiteY1" fmla="*/ 840707 h 1062244"/>
              <a:gd name="connsiteX2" fmla="*/ 426783 w 3577756"/>
              <a:gd name="connsiteY2" fmla="*/ 250329 h 1062244"/>
              <a:gd name="connsiteX3" fmla="*/ 646458 w 3577756"/>
              <a:gd name="connsiteY3" fmla="*/ 222869 h 1062244"/>
              <a:gd name="connsiteX4" fmla="*/ 680783 w 3577756"/>
              <a:gd name="connsiteY4" fmla="*/ 243464 h 1062244"/>
              <a:gd name="connsiteX5" fmla="*/ 735702 w 3577756"/>
              <a:gd name="connsiteY5" fmla="*/ 298383 h 1062244"/>
              <a:gd name="connsiteX6" fmla="*/ 756296 w 3577756"/>
              <a:gd name="connsiteY6" fmla="*/ 346437 h 1062244"/>
              <a:gd name="connsiteX7" fmla="*/ 776891 w 3577756"/>
              <a:gd name="connsiteY7" fmla="*/ 380761 h 1062244"/>
              <a:gd name="connsiteX8" fmla="*/ 783756 w 3577756"/>
              <a:gd name="connsiteY8" fmla="*/ 421951 h 1062244"/>
              <a:gd name="connsiteX9" fmla="*/ 797485 w 3577756"/>
              <a:gd name="connsiteY9" fmla="*/ 456275 h 1062244"/>
              <a:gd name="connsiteX10" fmla="*/ 804350 w 3577756"/>
              <a:gd name="connsiteY10" fmla="*/ 579842 h 1062244"/>
              <a:gd name="connsiteX11" fmla="*/ 818080 w 3577756"/>
              <a:gd name="connsiteY11" fmla="*/ 621032 h 1062244"/>
              <a:gd name="connsiteX12" fmla="*/ 845539 w 3577756"/>
              <a:gd name="connsiteY12" fmla="*/ 751464 h 1062244"/>
              <a:gd name="connsiteX13" fmla="*/ 996566 w 3577756"/>
              <a:gd name="connsiteY13" fmla="*/ 1060383 h 1062244"/>
              <a:gd name="connsiteX14" fmla="*/ 1183078 w 3577756"/>
              <a:gd name="connsiteY14" fmla="*/ 851439 h 1062244"/>
              <a:gd name="connsiteX15" fmla="*/ 1474399 w 3577756"/>
              <a:gd name="connsiteY15" fmla="*/ 165629 h 1062244"/>
              <a:gd name="connsiteX16" fmla="*/ 1796468 w 3577756"/>
              <a:gd name="connsiteY16" fmla="*/ 941747 h 1062244"/>
              <a:gd name="connsiteX17" fmla="*/ 2176937 w 3577756"/>
              <a:gd name="connsiteY17" fmla="*/ 147645 h 1062244"/>
              <a:gd name="connsiteX18" fmla="*/ 2382690 w 3577756"/>
              <a:gd name="connsiteY18" fmla="*/ 1039112 h 1062244"/>
              <a:gd name="connsiteX19" fmla="*/ 3035721 w 3577756"/>
              <a:gd name="connsiteY19" fmla="*/ 486 h 1062244"/>
              <a:gd name="connsiteX20" fmla="*/ 3371810 w 3577756"/>
              <a:gd name="connsiteY20" fmla="*/ 902491 h 1062244"/>
              <a:gd name="connsiteX21" fmla="*/ 3447323 w 3577756"/>
              <a:gd name="connsiteY21" fmla="*/ 833842 h 1062244"/>
              <a:gd name="connsiteX22" fmla="*/ 3474783 w 3577756"/>
              <a:gd name="connsiteY22" fmla="*/ 703410 h 1062244"/>
              <a:gd name="connsiteX23" fmla="*/ 3495377 w 3577756"/>
              <a:gd name="connsiteY23" fmla="*/ 621032 h 1062244"/>
              <a:gd name="connsiteX24" fmla="*/ 3509107 w 3577756"/>
              <a:gd name="connsiteY24" fmla="*/ 600437 h 1062244"/>
              <a:gd name="connsiteX25" fmla="*/ 3515972 w 3577756"/>
              <a:gd name="connsiteY25" fmla="*/ 579842 h 1062244"/>
              <a:gd name="connsiteX26" fmla="*/ 3536566 w 3577756"/>
              <a:gd name="connsiteY26" fmla="*/ 559248 h 1062244"/>
              <a:gd name="connsiteX27" fmla="*/ 3557161 w 3577756"/>
              <a:gd name="connsiteY27" fmla="*/ 531788 h 1062244"/>
              <a:gd name="connsiteX28" fmla="*/ 3577756 w 3577756"/>
              <a:gd name="connsiteY28" fmla="*/ 524923 h 1062244"/>
              <a:gd name="connsiteX0" fmla="*/ 0 w 3577756"/>
              <a:gd name="connsiteY0" fmla="*/ 978005 h 1062244"/>
              <a:gd name="connsiteX1" fmla="*/ 56080 w 3577756"/>
              <a:gd name="connsiteY1" fmla="*/ 840707 h 1062244"/>
              <a:gd name="connsiteX2" fmla="*/ 426783 w 3577756"/>
              <a:gd name="connsiteY2" fmla="*/ 250329 h 1062244"/>
              <a:gd name="connsiteX3" fmla="*/ 680783 w 3577756"/>
              <a:gd name="connsiteY3" fmla="*/ 243464 h 1062244"/>
              <a:gd name="connsiteX4" fmla="*/ 735702 w 3577756"/>
              <a:gd name="connsiteY4" fmla="*/ 298383 h 1062244"/>
              <a:gd name="connsiteX5" fmla="*/ 756296 w 3577756"/>
              <a:gd name="connsiteY5" fmla="*/ 346437 h 1062244"/>
              <a:gd name="connsiteX6" fmla="*/ 776891 w 3577756"/>
              <a:gd name="connsiteY6" fmla="*/ 380761 h 1062244"/>
              <a:gd name="connsiteX7" fmla="*/ 783756 w 3577756"/>
              <a:gd name="connsiteY7" fmla="*/ 421951 h 1062244"/>
              <a:gd name="connsiteX8" fmla="*/ 797485 w 3577756"/>
              <a:gd name="connsiteY8" fmla="*/ 456275 h 1062244"/>
              <a:gd name="connsiteX9" fmla="*/ 804350 w 3577756"/>
              <a:gd name="connsiteY9" fmla="*/ 579842 h 1062244"/>
              <a:gd name="connsiteX10" fmla="*/ 818080 w 3577756"/>
              <a:gd name="connsiteY10" fmla="*/ 621032 h 1062244"/>
              <a:gd name="connsiteX11" fmla="*/ 845539 w 3577756"/>
              <a:gd name="connsiteY11" fmla="*/ 751464 h 1062244"/>
              <a:gd name="connsiteX12" fmla="*/ 996566 w 3577756"/>
              <a:gd name="connsiteY12" fmla="*/ 1060383 h 1062244"/>
              <a:gd name="connsiteX13" fmla="*/ 1183078 w 3577756"/>
              <a:gd name="connsiteY13" fmla="*/ 851439 h 1062244"/>
              <a:gd name="connsiteX14" fmla="*/ 1474399 w 3577756"/>
              <a:gd name="connsiteY14" fmla="*/ 165629 h 1062244"/>
              <a:gd name="connsiteX15" fmla="*/ 1796468 w 3577756"/>
              <a:gd name="connsiteY15" fmla="*/ 941747 h 1062244"/>
              <a:gd name="connsiteX16" fmla="*/ 2176937 w 3577756"/>
              <a:gd name="connsiteY16" fmla="*/ 147645 h 1062244"/>
              <a:gd name="connsiteX17" fmla="*/ 2382690 w 3577756"/>
              <a:gd name="connsiteY17" fmla="*/ 1039112 h 1062244"/>
              <a:gd name="connsiteX18" fmla="*/ 3035721 w 3577756"/>
              <a:gd name="connsiteY18" fmla="*/ 486 h 1062244"/>
              <a:gd name="connsiteX19" fmla="*/ 3371810 w 3577756"/>
              <a:gd name="connsiteY19" fmla="*/ 902491 h 1062244"/>
              <a:gd name="connsiteX20" fmla="*/ 3447323 w 3577756"/>
              <a:gd name="connsiteY20" fmla="*/ 833842 h 1062244"/>
              <a:gd name="connsiteX21" fmla="*/ 3474783 w 3577756"/>
              <a:gd name="connsiteY21" fmla="*/ 703410 h 1062244"/>
              <a:gd name="connsiteX22" fmla="*/ 3495377 w 3577756"/>
              <a:gd name="connsiteY22" fmla="*/ 621032 h 1062244"/>
              <a:gd name="connsiteX23" fmla="*/ 3509107 w 3577756"/>
              <a:gd name="connsiteY23" fmla="*/ 600437 h 1062244"/>
              <a:gd name="connsiteX24" fmla="*/ 3515972 w 3577756"/>
              <a:gd name="connsiteY24" fmla="*/ 579842 h 1062244"/>
              <a:gd name="connsiteX25" fmla="*/ 3536566 w 3577756"/>
              <a:gd name="connsiteY25" fmla="*/ 559248 h 1062244"/>
              <a:gd name="connsiteX26" fmla="*/ 3557161 w 3577756"/>
              <a:gd name="connsiteY26" fmla="*/ 531788 h 1062244"/>
              <a:gd name="connsiteX27" fmla="*/ 3577756 w 3577756"/>
              <a:gd name="connsiteY27" fmla="*/ 524923 h 1062244"/>
              <a:gd name="connsiteX0" fmla="*/ 0 w 3577756"/>
              <a:gd name="connsiteY0" fmla="*/ 978005 h 1062244"/>
              <a:gd name="connsiteX1" fmla="*/ 56080 w 3577756"/>
              <a:gd name="connsiteY1" fmla="*/ 840707 h 1062244"/>
              <a:gd name="connsiteX2" fmla="*/ 426783 w 3577756"/>
              <a:gd name="connsiteY2" fmla="*/ 250329 h 1062244"/>
              <a:gd name="connsiteX3" fmla="*/ 735702 w 3577756"/>
              <a:gd name="connsiteY3" fmla="*/ 298383 h 1062244"/>
              <a:gd name="connsiteX4" fmla="*/ 756296 w 3577756"/>
              <a:gd name="connsiteY4" fmla="*/ 346437 h 1062244"/>
              <a:gd name="connsiteX5" fmla="*/ 776891 w 3577756"/>
              <a:gd name="connsiteY5" fmla="*/ 380761 h 1062244"/>
              <a:gd name="connsiteX6" fmla="*/ 783756 w 3577756"/>
              <a:gd name="connsiteY6" fmla="*/ 421951 h 1062244"/>
              <a:gd name="connsiteX7" fmla="*/ 797485 w 3577756"/>
              <a:gd name="connsiteY7" fmla="*/ 456275 h 1062244"/>
              <a:gd name="connsiteX8" fmla="*/ 804350 w 3577756"/>
              <a:gd name="connsiteY8" fmla="*/ 579842 h 1062244"/>
              <a:gd name="connsiteX9" fmla="*/ 818080 w 3577756"/>
              <a:gd name="connsiteY9" fmla="*/ 621032 h 1062244"/>
              <a:gd name="connsiteX10" fmla="*/ 845539 w 3577756"/>
              <a:gd name="connsiteY10" fmla="*/ 751464 h 1062244"/>
              <a:gd name="connsiteX11" fmla="*/ 996566 w 3577756"/>
              <a:gd name="connsiteY11" fmla="*/ 1060383 h 1062244"/>
              <a:gd name="connsiteX12" fmla="*/ 1183078 w 3577756"/>
              <a:gd name="connsiteY12" fmla="*/ 851439 h 1062244"/>
              <a:gd name="connsiteX13" fmla="*/ 1474399 w 3577756"/>
              <a:gd name="connsiteY13" fmla="*/ 165629 h 1062244"/>
              <a:gd name="connsiteX14" fmla="*/ 1796468 w 3577756"/>
              <a:gd name="connsiteY14" fmla="*/ 941747 h 1062244"/>
              <a:gd name="connsiteX15" fmla="*/ 2176937 w 3577756"/>
              <a:gd name="connsiteY15" fmla="*/ 147645 h 1062244"/>
              <a:gd name="connsiteX16" fmla="*/ 2382690 w 3577756"/>
              <a:gd name="connsiteY16" fmla="*/ 1039112 h 1062244"/>
              <a:gd name="connsiteX17" fmla="*/ 3035721 w 3577756"/>
              <a:gd name="connsiteY17" fmla="*/ 486 h 1062244"/>
              <a:gd name="connsiteX18" fmla="*/ 3371810 w 3577756"/>
              <a:gd name="connsiteY18" fmla="*/ 902491 h 1062244"/>
              <a:gd name="connsiteX19" fmla="*/ 3447323 w 3577756"/>
              <a:gd name="connsiteY19" fmla="*/ 833842 h 1062244"/>
              <a:gd name="connsiteX20" fmla="*/ 3474783 w 3577756"/>
              <a:gd name="connsiteY20" fmla="*/ 703410 h 1062244"/>
              <a:gd name="connsiteX21" fmla="*/ 3495377 w 3577756"/>
              <a:gd name="connsiteY21" fmla="*/ 621032 h 1062244"/>
              <a:gd name="connsiteX22" fmla="*/ 3509107 w 3577756"/>
              <a:gd name="connsiteY22" fmla="*/ 600437 h 1062244"/>
              <a:gd name="connsiteX23" fmla="*/ 3515972 w 3577756"/>
              <a:gd name="connsiteY23" fmla="*/ 579842 h 1062244"/>
              <a:gd name="connsiteX24" fmla="*/ 3536566 w 3577756"/>
              <a:gd name="connsiteY24" fmla="*/ 559248 h 1062244"/>
              <a:gd name="connsiteX25" fmla="*/ 3557161 w 3577756"/>
              <a:gd name="connsiteY25" fmla="*/ 531788 h 1062244"/>
              <a:gd name="connsiteX26" fmla="*/ 3577756 w 3577756"/>
              <a:gd name="connsiteY26" fmla="*/ 524923 h 1062244"/>
              <a:gd name="connsiteX0" fmla="*/ 0 w 3577756"/>
              <a:gd name="connsiteY0" fmla="*/ 978005 h 1062244"/>
              <a:gd name="connsiteX1" fmla="*/ 56080 w 3577756"/>
              <a:gd name="connsiteY1" fmla="*/ 840707 h 1062244"/>
              <a:gd name="connsiteX2" fmla="*/ 426783 w 3577756"/>
              <a:gd name="connsiteY2" fmla="*/ 250329 h 1062244"/>
              <a:gd name="connsiteX3" fmla="*/ 756296 w 3577756"/>
              <a:gd name="connsiteY3" fmla="*/ 346437 h 1062244"/>
              <a:gd name="connsiteX4" fmla="*/ 776891 w 3577756"/>
              <a:gd name="connsiteY4" fmla="*/ 380761 h 1062244"/>
              <a:gd name="connsiteX5" fmla="*/ 783756 w 3577756"/>
              <a:gd name="connsiteY5" fmla="*/ 421951 h 1062244"/>
              <a:gd name="connsiteX6" fmla="*/ 797485 w 3577756"/>
              <a:gd name="connsiteY6" fmla="*/ 456275 h 1062244"/>
              <a:gd name="connsiteX7" fmla="*/ 804350 w 3577756"/>
              <a:gd name="connsiteY7" fmla="*/ 579842 h 1062244"/>
              <a:gd name="connsiteX8" fmla="*/ 818080 w 3577756"/>
              <a:gd name="connsiteY8" fmla="*/ 621032 h 1062244"/>
              <a:gd name="connsiteX9" fmla="*/ 845539 w 3577756"/>
              <a:gd name="connsiteY9" fmla="*/ 751464 h 1062244"/>
              <a:gd name="connsiteX10" fmla="*/ 996566 w 3577756"/>
              <a:gd name="connsiteY10" fmla="*/ 1060383 h 1062244"/>
              <a:gd name="connsiteX11" fmla="*/ 1183078 w 3577756"/>
              <a:gd name="connsiteY11" fmla="*/ 851439 h 1062244"/>
              <a:gd name="connsiteX12" fmla="*/ 1474399 w 3577756"/>
              <a:gd name="connsiteY12" fmla="*/ 165629 h 1062244"/>
              <a:gd name="connsiteX13" fmla="*/ 1796468 w 3577756"/>
              <a:gd name="connsiteY13" fmla="*/ 941747 h 1062244"/>
              <a:gd name="connsiteX14" fmla="*/ 2176937 w 3577756"/>
              <a:gd name="connsiteY14" fmla="*/ 147645 h 1062244"/>
              <a:gd name="connsiteX15" fmla="*/ 2382690 w 3577756"/>
              <a:gd name="connsiteY15" fmla="*/ 1039112 h 1062244"/>
              <a:gd name="connsiteX16" fmla="*/ 3035721 w 3577756"/>
              <a:gd name="connsiteY16" fmla="*/ 486 h 1062244"/>
              <a:gd name="connsiteX17" fmla="*/ 3371810 w 3577756"/>
              <a:gd name="connsiteY17" fmla="*/ 902491 h 1062244"/>
              <a:gd name="connsiteX18" fmla="*/ 3447323 w 3577756"/>
              <a:gd name="connsiteY18" fmla="*/ 833842 h 1062244"/>
              <a:gd name="connsiteX19" fmla="*/ 3474783 w 3577756"/>
              <a:gd name="connsiteY19" fmla="*/ 703410 h 1062244"/>
              <a:gd name="connsiteX20" fmla="*/ 3495377 w 3577756"/>
              <a:gd name="connsiteY20" fmla="*/ 621032 h 1062244"/>
              <a:gd name="connsiteX21" fmla="*/ 3509107 w 3577756"/>
              <a:gd name="connsiteY21" fmla="*/ 600437 h 1062244"/>
              <a:gd name="connsiteX22" fmla="*/ 3515972 w 3577756"/>
              <a:gd name="connsiteY22" fmla="*/ 579842 h 1062244"/>
              <a:gd name="connsiteX23" fmla="*/ 3536566 w 3577756"/>
              <a:gd name="connsiteY23" fmla="*/ 559248 h 1062244"/>
              <a:gd name="connsiteX24" fmla="*/ 3557161 w 3577756"/>
              <a:gd name="connsiteY24" fmla="*/ 531788 h 1062244"/>
              <a:gd name="connsiteX25" fmla="*/ 3577756 w 3577756"/>
              <a:gd name="connsiteY25" fmla="*/ 524923 h 1062244"/>
              <a:gd name="connsiteX0" fmla="*/ 0 w 3577756"/>
              <a:gd name="connsiteY0" fmla="*/ 978005 h 1062244"/>
              <a:gd name="connsiteX1" fmla="*/ 56080 w 3577756"/>
              <a:gd name="connsiteY1" fmla="*/ 840707 h 1062244"/>
              <a:gd name="connsiteX2" fmla="*/ 426783 w 3577756"/>
              <a:gd name="connsiteY2" fmla="*/ 250329 h 1062244"/>
              <a:gd name="connsiteX3" fmla="*/ 776891 w 3577756"/>
              <a:gd name="connsiteY3" fmla="*/ 380761 h 1062244"/>
              <a:gd name="connsiteX4" fmla="*/ 783756 w 3577756"/>
              <a:gd name="connsiteY4" fmla="*/ 421951 h 1062244"/>
              <a:gd name="connsiteX5" fmla="*/ 797485 w 3577756"/>
              <a:gd name="connsiteY5" fmla="*/ 456275 h 1062244"/>
              <a:gd name="connsiteX6" fmla="*/ 804350 w 3577756"/>
              <a:gd name="connsiteY6" fmla="*/ 579842 h 1062244"/>
              <a:gd name="connsiteX7" fmla="*/ 818080 w 3577756"/>
              <a:gd name="connsiteY7" fmla="*/ 621032 h 1062244"/>
              <a:gd name="connsiteX8" fmla="*/ 845539 w 3577756"/>
              <a:gd name="connsiteY8" fmla="*/ 751464 h 1062244"/>
              <a:gd name="connsiteX9" fmla="*/ 996566 w 3577756"/>
              <a:gd name="connsiteY9" fmla="*/ 1060383 h 1062244"/>
              <a:gd name="connsiteX10" fmla="*/ 1183078 w 3577756"/>
              <a:gd name="connsiteY10" fmla="*/ 851439 h 1062244"/>
              <a:gd name="connsiteX11" fmla="*/ 1474399 w 3577756"/>
              <a:gd name="connsiteY11" fmla="*/ 165629 h 1062244"/>
              <a:gd name="connsiteX12" fmla="*/ 1796468 w 3577756"/>
              <a:gd name="connsiteY12" fmla="*/ 941747 h 1062244"/>
              <a:gd name="connsiteX13" fmla="*/ 2176937 w 3577756"/>
              <a:gd name="connsiteY13" fmla="*/ 147645 h 1062244"/>
              <a:gd name="connsiteX14" fmla="*/ 2382690 w 3577756"/>
              <a:gd name="connsiteY14" fmla="*/ 1039112 h 1062244"/>
              <a:gd name="connsiteX15" fmla="*/ 3035721 w 3577756"/>
              <a:gd name="connsiteY15" fmla="*/ 486 h 1062244"/>
              <a:gd name="connsiteX16" fmla="*/ 3371810 w 3577756"/>
              <a:gd name="connsiteY16" fmla="*/ 902491 h 1062244"/>
              <a:gd name="connsiteX17" fmla="*/ 3447323 w 3577756"/>
              <a:gd name="connsiteY17" fmla="*/ 833842 h 1062244"/>
              <a:gd name="connsiteX18" fmla="*/ 3474783 w 3577756"/>
              <a:gd name="connsiteY18" fmla="*/ 703410 h 1062244"/>
              <a:gd name="connsiteX19" fmla="*/ 3495377 w 3577756"/>
              <a:gd name="connsiteY19" fmla="*/ 621032 h 1062244"/>
              <a:gd name="connsiteX20" fmla="*/ 3509107 w 3577756"/>
              <a:gd name="connsiteY20" fmla="*/ 600437 h 1062244"/>
              <a:gd name="connsiteX21" fmla="*/ 3515972 w 3577756"/>
              <a:gd name="connsiteY21" fmla="*/ 579842 h 1062244"/>
              <a:gd name="connsiteX22" fmla="*/ 3536566 w 3577756"/>
              <a:gd name="connsiteY22" fmla="*/ 559248 h 1062244"/>
              <a:gd name="connsiteX23" fmla="*/ 3557161 w 3577756"/>
              <a:gd name="connsiteY23" fmla="*/ 531788 h 1062244"/>
              <a:gd name="connsiteX24" fmla="*/ 3577756 w 3577756"/>
              <a:gd name="connsiteY24" fmla="*/ 524923 h 1062244"/>
              <a:gd name="connsiteX0" fmla="*/ 0 w 3577756"/>
              <a:gd name="connsiteY0" fmla="*/ 978005 h 1062244"/>
              <a:gd name="connsiteX1" fmla="*/ 56080 w 3577756"/>
              <a:gd name="connsiteY1" fmla="*/ 840707 h 1062244"/>
              <a:gd name="connsiteX2" fmla="*/ 426783 w 3577756"/>
              <a:gd name="connsiteY2" fmla="*/ 250329 h 1062244"/>
              <a:gd name="connsiteX3" fmla="*/ 783756 w 3577756"/>
              <a:gd name="connsiteY3" fmla="*/ 421951 h 1062244"/>
              <a:gd name="connsiteX4" fmla="*/ 797485 w 3577756"/>
              <a:gd name="connsiteY4" fmla="*/ 456275 h 1062244"/>
              <a:gd name="connsiteX5" fmla="*/ 804350 w 3577756"/>
              <a:gd name="connsiteY5" fmla="*/ 579842 h 1062244"/>
              <a:gd name="connsiteX6" fmla="*/ 818080 w 3577756"/>
              <a:gd name="connsiteY6" fmla="*/ 621032 h 1062244"/>
              <a:gd name="connsiteX7" fmla="*/ 845539 w 3577756"/>
              <a:gd name="connsiteY7" fmla="*/ 751464 h 1062244"/>
              <a:gd name="connsiteX8" fmla="*/ 996566 w 3577756"/>
              <a:gd name="connsiteY8" fmla="*/ 1060383 h 1062244"/>
              <a:gd name="connsiteX9" fmla="*/ 1183078 w 3577756"/>
              <a:gd name="connsiteY9" fmla="*/ 851439 h 1062244"/>
              <a:gd name="connsiteX10" fmla="*/ 1474399 w 3577756"/>
              <a:gd name="connsiteY10" fmla="*/ 165629 h 1062244"/>
              <a:gd name="connsiteX11" fmla="*/ 1796468 w 3577756"/>
              <a:gd name="connsiteY11" fmla="*/ 941747 h 1062244"/>
              <a:gd name="connsiteX12" fmla="*/ 2176937 w 3577756"/>
              <a:gd name="connsiteY12" fmla="*/ 147645 h 1062244"/>
              <a:gd name="connsiteX13" fmla="*/ 2382690 w 3577756"/>
              <a:gd name="connsiteY13" fmla="*/ 1039112 h 1062244"/>
              <a:gd name="connsiteX14" fmla="*/ 3035721 w 3577756"/>
              <a:gd name="connsiteY14" fmla="*/ 486 h 1062244"/>
              <a:gd name="connsiteX15" fmla="*/ 3371810 w 3577756"/>
              <a:gd name="connsiteY15" fmla="*/ 902491 h 1062244"/>
              <a:gd name="connsiteX16" fmla="*/ 3447323 w 3577756"/>
              <a:gd name="connsiteY16" fmla="*/ 833842 h 1062244"/>
              <a:gd name="connsiteX17" fmla="*/ 3474783 w 3577756"/>
              <a:gd name="connsiteY17" fmla="*/ 703410 h 1062244"/>
              <a:gd name="connsiteX18" fmla="*/ 3495377 w 3577756"/>
              <a:gd name="connsiteY18" fmla="*/ 621032 h 1062244"/>
              <a:gd name="connsiteX19" fmla="*/ 3509107 w 3577756"/>
              <a:gd name="connsiteY19" fmla="*/ 600437 h 1062244"/>
              <a:gd name="connsiteX20" fmla="*/ 3515972 w 3577756"/>
              <a:gd name="connsiteY20" fmla="*/ 579842 h 1062244"/>
              <a:gd name="connsiteX21" fmla="*/ 3536566 w 3577756"/>
              <a:gd name="connsiteY21" fmla="*/ 559248 h 1062244"/>
              <a:gd name="connsiteX22" fmla="*/ 3557161 w 3577756"/>
              <a:gd name="connsiteY22" fmla="*/ 531788 h 1062244"/>
              <a:gd name="connsiteX23" fmla="*/ 3577756 w 3577756"/>
              <a:gd name="connsiteY23" fmla="*/ 524923 h 1062244"/>
              <a:gd name="connsiteX0" fmla="*/ 0 w 3577756"/>
              <a:gd name="connsiteY0" fmla="*/ 978005 h 1062244"/>
              <a:gd name="connsiteX1" fmla="*/ 56080 w 3577756"/>
              <a:gd name="connsiteY1" fmla="*/ 840707 h 1062244"/>
              <a:gd name="connsiteX2" fmla="*/ 491178 w 3577756"/>
              <a:gd name="connsiteY2" fmla="*/ 146583 h 1062244"/>
              <a:gd name="connsiteX3" fmla="*/ 783756 w 3577756"/>
              <a:gd name="connsiteY3" fmla="*/ 421951 h 1062244"/>
              <a:gd name="connsiteX4" fmla="*/ 797485 w 3577756"/>
              <a:gd name="connsiteY4" fmla="*/ 456275 h 1062244"/>
              <a:gd name="connsiteX5" fmla="*/ 804350 w 3577756"/>
              <a:gd name="connsiteY5" fmla="*/ 579842 h 1062244"/>
              <a:gd name="connsiteX6" fmla="*/ 818080 w 3577756"/>
              <a:gd name="connsiteY6" fmla="*/ 621032 h 1062244"/>
              <a:gd name="connsiteX7" fmla="*/ 845539 w 3577756"/>
              <a:gd name="connsiteY7" fmla="*/ 751464 h 1062244"/>
              <a:gd name="connsiteX8" fmla="*/ 996566 w 3577756"/>
              <a:gd name="connsiteY8" fmla="*/ 1060383 h 1062244"/>
              <a:gd name="connsiteX9" fmla="*/ 1183078 w 3577756"/>
              <a:gd name="connsiteY9" fmla="*/ 851439 h 1062244"/>
              <a:gd name="connsiteX10" fmla="*/ 1474399 w 3577756"/>
              <a:gd name="connsiteY10" fmla="*/ 165629 h 1062244"/>
              <a:gd name="connsiteX11" fmla="*/ 1796468 w 3577756"/>
              <a:gd name="connsiteY11" fmla="*/ 941747 h 1062244"/>
              <a:gd name="connsiteX12" fmla="*/ 2176937 w 3577756"/>
              <a:gd name="connsiteY12" fmla="*/ 147645 h 1062244"/>
              <a:gd name="connsiteX13" fmla="*/ 2382690 w 3577756"/>
              <a:gd name="connsiteY13" fmla="*/ 1039112 h 1062244"/>
              <a:gd name="connsiteX14" fmla="*/ 3035721 w 3577756"/>
              <a:gd name="connsiteY14" fmla="*/ 486 h 1062244"/>
              <a:gd name="connsiteX15" fmla="*/ 3371810 w 3577756"/>
              <a:gd name="connsiteY15" fmla="*/ 902491 h 1062244"/>
              <a:gd name="connsiteX16" fmla="*/ 3447323 w 3577756"/>
              <a:gd name="connsiteY16" fmla="*/ 833842 h 1062244"/>
              <a:gd name="connsiteX17" fmla="*/ 3474783 w 3577756"/>
              <a:gd name="connsiteY17" fmla="*/ 703410 h 1062244"/>
              <a:gd name="connsiteX18" fmla="*/ 3495377 w 3577756"/>
              <a:gd name="connsiteY18" fmla="*/ 621032 h 1062244"/>
              <a:gd name="connsiteX19" fmla="*/ 3509107 w 3577756"/>
              <a:gd name="connsiteY19" fmla="*/ 600437 h 1062244"/>
              <a:gd name="connsiteX20" fmla="*/ 3515972 w 3577756"/>
              <a:gd name="connsiteY20" fmla="*/ 579842 h 1062244"/>
              <a:gd name="connsiteX21" fmla="*/ 3536566 w 3577756"/>
              <a:gd name="connsiteY21" fmla="*/ 559248 h 1062244"/>
              <a:gd name="connsiteX22" fmla="*/ 3557161 w 3577756"/>
              <a:gd name="connsiteY22" fmla="*/ 531788 h 1062244"/>
              <a:gd name="connsiteX23" fmla="*/ 3577756 w 3577756"/>
              <a:gd name="connsiteY23" fmla="*/ 524923 h 1062244"/>
              <a:gd name="connsiteX0" fmla="*/ 0 w 3577756"/>
              <a:gd name="connsiteY0" fmla="*/ 978005 h 1062244"/>
              <a:gd name="connsiteX1" fmla="*/ 56080 w 3577756"/>
              <a:gd name="connsiteY1" fmla="*/ 840707 h 1062244"/>
              <a:gd name="connsiteX2" fmla="*/ 491178 w 3577756"/>
              <a:gd name="connsiteY2" fmla="*/ 146583 h 1062244"/>
              <a:gd name="connsiteX3" fmla="*/ 783756 w 3577756"/>
              <a:gd name="connsiteY3" fmla="*/ 421951 h 1062244"/>
              <a:gd name="connsiteX4" fmla="*/ 804350 w 3577756"/>
              <a:gd name="connsiteY4" fmla="*/ 579842 h 1062244"/>
              <a:gd name="connsiteX5" fmla="*/ 818080 w 3577756"/>
              <a:gd name="connsiteY5" fmla="*/ 621032 h 1062244"/>
              <a:gd name="connsiteX6" fmla="*/ 845539 w 3577756"/>
              <a:gd name="connsiteY6" fmla="*/ 751464 h 1062244"/>
              <a:gd name="connsiteX7" fmla="*/ 996566 w 3577756"/>
              <a:gd name="connsiteY7" fmla="*/ 1060383 h 1062244"/>
              <a:gd name="connsiteX8" fmla="*/ 1183078 w 3577756"/>
              <a:gd name="connsiteY8" fmla="*/ 851439 h 1062244"/>
              <a:gd name="connsiteX9" fmla="*/ 1474399 w 3577756"/>
              <a:gd name="connsiteY9" fmla="*/ 165629 h 1062244"/>
              <a:gd name="connsiteX10" fmla="*/ 1796468 w 3577756"/>
              <a:gd name="connsiteY10" fmla="*/ 941747 h 1062244"/>
              <a:gd name="connsiteX11" fmla="*/ 2176937 w 3577756"/>
              <a:gd name="connsiteY11" fmla="*/ 147645 h 1062244"/>
              <a:gd name="connsiteX12" fmla="*/ 2382690 w 3577756"/>
              <a:gd name="connsiteY12" fmla="*/ 1039112 h 1062244"/>
              <a:gd name="connsiteX13" fmla="*/ 3035721 w 3577756"/>
              <a:gd name="connsiteY13" fmla="*/ 486 h 1062244"/>
              <a:gd name="connsiteX14" fmla="*/ 3371810 w 3577756"/>
              <a:gd name="connsiteY14" fmla="*/ 902491 h 1062244"/>
              <a:gd name="connsiteX15" fmla="*/ 3447323 w 3577756"/>
              <a:gd name="connsiteY15" fmla="*/ 833842 h 1062244"/>
              <a:gd name="connsiteX16" fmla="*/ 3474783 w 3577756"/>
              <a:gd name="connsiteY16" fmla="*/ 703410 h 1062244"/>
              <a:gd name="connsiteX17" fmla="*/ 3495377 w 3577756"/>
              <a:gd name="connsiteY17" fmla="*/ 621032 h 1062244"/>
              <a:gd name="connsiteX18" fmla="*/ 3509107 w 3577756"/>
              <a:gd name="connsiteY18" fmla="*/ 600437 h 1062244"/>
              <a:gd name="connsiteX19" fmla="*/ 3515972 w 3577756"/>
              <a:gd name="connsiteY19" fmla="*/ 579842 h 1062244"/>
              <a:gd name="connsiteX20" fmla="*/ 3536566 w 3577756"/>
              <a:gd name="connsiteY20" fmla="*/ 559248 h 1062244"/>
              <a:gd name="connsiteX21" fmla="*/ 3557161 w 3577756"/>
              <a:gd name="connsiteY21" fmla="*/ 531788 h 1062244"/>
              <a:gd name="connsiteX22" fmla="*/ 3577756 w 3577756"/>
              <a:gd name="connsiteY22" fmla="*/ 524923 h 1062244"/>
              <a:gd name="connsiteX0" fmla="*/ 0 w 3577756"/>
              <a:gd name="connsiteY0" fmla="*/ 978005 h 1062244"/>
              <a:gd name="connsiteX1" fmla="*/ 56080 w 3577756"/>
              <a:gd name="connsiteY1" fmla="*/ 840707 h 1062244"/>
              <a:gd name="connsiteX2" fmla="*/ 491178 w 3577756"/>
              <a:gd name="connsiteY2" fmla="*/ 146583 h 1062244"/>
              <a:gd name="connsiteX3" fmla="*/ 783756 w 3577756"/>
              <a:gd name="connsiteY3" fmla="*/ 421951 h 1062244"/>
              <a:gd name="connsiteX4" fmla="*/ 818080 w 3577756"/>
              <a:gd name="connsiteY4" fmla="*/ 621032 h 1062244"/>
              <a:gd name="connsiteX5" fmla="*/ 845539 w 3577756"/>
              <a:gd name="connsiteY5" fmla="*/ 751464 h 1062244"/>
              <a:gd name="connsiteX6" fmla="*/ 996566 w 3577756"/>
              <a:gd name="connsiteY6" fmla="*/ 1060383 h 1062244"/>
              <a:gd name="connsiteX7" fmla="*/ 1183078 w 3577756"/>
              <a:gd name="connsiteY7" fmla="*/ 851439 h 1062244"/>
              <a:gd name="connsiteX8" fmla="*/ 1474399 w 3577756"/>
              <a:gd name="connsiteY8" fmla="*/ 165629 h 1062244"/>
              <a:gd name="connsiteX9" fmla="*/ 1796468 w 3577756"/>
              <a:gd name="connsiteY9" fmla="*/ 941747 h 1062244"/>
              <a:gd name="connsiteX10" fmla="*/ 2176937 w 3577756"/>
              <a:gd name="connsiteY10" fmla="*/ 147645 h 1062244"/>
              <a:gd name="connsiteX11" fmla="*/ 2382690 w 3577756"/>
              <a:gd name="connsiteY11" fmla="*/ 1039112 h 1062244"/>
              <a:gd name="connsiteX12" fmla="*/ 3035721 w 3577756"/>
              <a:gd name="connsiteY12" fmla="*/ 486 h 1062244"/>
              <a:gd name="connsiteX13" fmla="*/ 3371810 w 3577756"/>
              <a:gd name="connsiteY13" fmla="*/ 902491 h 1062244"/>
              <a:gd name="connsiteX14" fmla="*/ 3447323 w 3577756"/>
              <a:gd name="connsiteY14" fmla="*/ 833842 h 1062244"/>
              <a:gd name="connsiteX15" fmla="*/ 3474783 w 3577756"/>
              <a:gd name="connsiteY15" fmla="*/ 703410 h 1062244"/>
              <a:gd name="connsiteX16" fmla="*/ 3495377 w 3577756"/>
              <a:gd name="connsiteY16" fmla="*/ 621032 h 1062244"/>
              <a:gd name="connsiteX17" fmla="*/ 3509107 w 3577756"/>
              <a:gd name="connsiteY17" fmla="*/ 600437 h 1062244"/>
              <a:gd name="connsiteX18" fmla="*/ 3515972 w 3577756"/>
              <a:gd name="connsiteY18" fmla="*/ 579842 h 1062244"/>
              <a:gd name="connsiteX19" fmla="*/ 3536566 w 3577756"/>
              <a:gd name="connsiteY19" fmla="*/ 559248 h 1062244"/>
              <a:gd name="connsiteX20" fmla="*/ 3557161 w 3577756"/>
              <a:gd name="connsiteY20" fmla="*/ 531788 h 1062244"/>
              <a:gd name="connsiteX21" fmla="*/ 3577756 w 3577756"/>
              <a:gd name="connsiteY21" fmla="*/ 524923 h 1062244"/>
              <a:gd name="connsiteX0" fmla="*/ 0 w 3577756"/>
              <a:gd name="connsiteY0" fmla="*/ 978005 h 1062244"/>
              <a:gd name="connsiteX1" fmla="*/ 56080 w 3577756"/>
              <a:gd name="connsiteY1" fmla="*/ 840707 h 1062244"/>
              <a:gd name="connsiteX2" fmla="*/ 491178 w 3577756"/>
              <a:gd name="connsiteY2" fmla="*/ 146583 h 1062244"/>
              <a:gd name="connsiteX3" fmla="*/ 783756 w 3577756"/>
              <a:gd name="connsiteY3" fmla="*/ 421951 h 1062244"/>
              <a:gd name="connsiteX4" fmla="*/ 845539 w 3577756"/>
              <a:gd name="connsiteY4" fmla="*/ 751464 h 1062244"/>
              <a:gd name="connsiteX5" fmla="*/ 996566 w 3577756"/>
              <a:gd name="connsiteY5" fmla="*/ 1060383 h 1062244"/>
              <a:gd name="connsiteX6" fmla="*/ 1183078 w 3577756"/>
              <a:gd name="connsiteY6" fmla="*/ 851439 h 1062244"/>
              <a:gd name="connsiteX7" fmla="*/ 1474399 w 3577756"/>
              <a:gd name="connsiteY7" fmla="*/ 165629 h 1062244"/>
              <a:gd name="connsiteX8" fmla="*/ 1796468 w 3577756"/>
              <a:gd name="connsiteY8" fmla="*/ 941747 h 1062244"/>
              <a:gd name="connsiteX9" fmla="*/ 2176937 w 3577756"/>
              <a:gd name="connsiteY9" fmla="*/ 147645 h 1062244"/>
              <a:gd name="connsiteX10" fmla="*/ 2382690 w 3577756"/>
              <a:gd name="connsiteY10" fmla="*/ 1039112 h 1062244"/>
              <a:gd name="connsiteX11" fmla="*/ 3035721 w 3577756"/>
              <a:gd name="connsiteY11" fmla="*/ 486 h 1062244"/>
              <a:gd name="connsiteX12" fmla="*/ 3371810 w 3577756"/>
              <a:gd name="connsiteY12" fmla="*/ 902491 h 1062244"/>
              <a:gd name="connsiteX13" fmla="*/ 3447323 w 3577756"/>
              <a:gd name="connsiteY13" fmla="*/ 833842 h 1062244"/>
              <a:gd name="connsiteX14" fmla="*/ 3474783 w 3577756"/>
              <a:gd name="connsiteY14" fmla="*/ 703410 h 1062244"/>
              <a:gd name="connsiteX15" fmla="*/ 3495377 w 3577756"/>
              <a:gd name="connsiteY15" fmla="*/ 621032 h 1062244"/>
              <a:gd name="connsiteX16" fmla="*/ 3509107 w 3577756"/>
              <a:gd name="connsiteY16" fmla="*/ 600437 h 1062244"/>
              <a:gd name="connsiteX17" fmla="*/ 3515972 w 3577756"/>
              <a:gd name="connsiteY17" fmla="*/ 579842 h 1062244"/>
              <a:gd name="connsiteX18" fmla="*/ 3536566 w 3577756"/>
              <a:gd name="connsiteY18" fmla="*/ 559248 h 1062244"/>
              <a:gd name="connsiteX19" fmla="*/ 3557161 w 3577756"/>
              <a:gd name="connsiteY19" fmla="*/ 531788 h 1062244"/>
              <a:gd name="connsiteX20" fmla="*/ 3577756 w 3577756"/>
              <a:gd name="connsiteY20" fmla="*/ 524923 h 1062244"/>
              <a:gd name="connsiteX0" fmla="*/ 0 w 3577756"/>
              <a:gd name="connsiteY0" fmla="*/ 978005 h 1062621"/>
              <a:gd name="connsiteX1" fmla="*/ 56080 w 3577756"/>
              <a:gd name="connsiteY1" fmla="*/ 840707 h 1062621"/>
              <a:gd name="connsiteX2" fmla="*/ 491178 w 3577756"/>
              <a:gd name="connsiteY2" fmla="*/ 146583 h 1062621"/>
              <a:gd name="connsiteX3" fmla="*/ 845539 w 3577756"/>
              <a:gd name="connsiteY3" fmla="*/ 751464 h 1062621"/>
              <a:gd name="connsiteX4" fmla="*/ 996566 w 3577756"/>
              <a:gd name="connsiteY4" fmla="*/ 1060383 h 1062621"/>
              <a:gd name="connsiteX5" fmla="*/ 1183078 w 3577756"/>
              <a:gd name="connsiteY5" fmla="*/ 851439 h 1062621"/>
              <a:gd name="connsiteX6" fmla="*/ 1474399 w 3577756"/>
              <a:gd name="connsiteY6" fmla="*/ 165629 h 1062621"/>
              <a:gd name="connsiteX7" fmla="*/ 1796468 w 3577756"/>
              <a:gd name="connsiteY7" fmla="*/ 941747 h 1062621"/>
              <a:gd name="connsiteX8" fmla="*/ 2176937 w 3577756"/>
              <a:gd name="connsiteY8" fmla="*/ 147645 h 1062621"/>
              <a:gd name="connsiteX9" fmla="*/ 2382690 w 3577756"/>
              <a:gd name="connsiteY9" fmla="*/ 1039112 h 1062621"/>
              <a:gd name="connsiteX10" fmla="*/ 3035721 w 3577756"/>
              <a:gd name="connsiteY10" fmla="*/ 486 h 1062621"/>
              <a:gd name="connsiteX11" fmla="*/ 3371810 w 3577756"/>
              <a:gd name="connsiteY11" fmla="*/ 902491 h 1062621"/>
              <a:gd name="connsiteX12" fmla="*/ 3447323 w 3577756"/>
              <a:gd name="connsiteY12" fmla="*/ 833842 h 1062621"/>
              <a:gd name="connsiteX13" fmla="*/ 3474783 w 3577756"/>
              <a:gd name="connsiteY13" fmla="*/ 703410 h 1062621"/>
              <a:gd name="connsiteX14" fmla="*/ 3495377 w 3577756"/>
              <a:gd name="connsiteY14" fmla="*/ 621032 h 1062621"/>
              <a:gd name="connsiteX15" fmla="*/ 3509107 w 3577756"/>
              <a:gd name="connsiteY15" fmla="*/ 600437 h 1062621"/>
              <a:gd name="connsiteX16" fmla="*/ 3515972 w 3577756"/>
              <a:gd name="connsiteY16" fmla="*/ 579842 h 1062621"/>
              <a:gd name="connsiteX17" fmla="*/ 3536566 w 3577756"/>
              <a:gd name="connsiteY17" fmla="*/ 559248 h 1062621"/>
              <a:gd name="connsiteX18" fmla="*/ 3557161 w 3577756"/>
              <a:gd name="connsiteY18" fmla="*/ 531788 h 1062621"/>
              <a:gd name="connsiteX19" fmla="*/ 3577756 w 3577756"/>
              <a:gd name="connsiteY19" fmla="*/ 524923 h 1062621"/>
              <a:gd name="connsiteX0" fmla="*/ 0 w 3577756"/>
              <a:gd name="connsiteY0" fmla="*/ 978005 h 1098594"/>
              <a:gd name="connsiteX1" fmla="*/ 56080 w 3577756"/>
              <a:gd name="connsiteY1" fmla="*/ 840707 h 1098594"/>
              <a:gd name="connsiteX2" fmla="*/ 491178 w 3577756"/>
              <a:gd name="connsiteY2" fmla="*/ 146583 h 1098594"/>
              <a:gd name="connsiteX3" fmla="*/ 996566 w 3577756"/>
              <a:gd name="connsiteY3" fmla="*/ 1060383 h 1098594"/>
              <a:gd name="connsiteX4" fmla="*/ 1183078 w 3577756"/>
              <a:gd name="connsiteY4" fmla="*/ 851439 h 1098594"/>
              <a:gd name="connsiteX5" fmla="*/ 1474399 w 3577756"/>
              <a:gd name="connsiteY5" fmla="*/ 165629 h 1098594"/>
              <a:gd name="connsiteX6" fmla="*/ 1796468 w 3577756"/>
              <a:gd name="connsiteY6" fmla="*/ 941747 h 1098594"/>
              <a:gd name="connsiteX7" fmla="*/ 2176937 w 3577756"/>
              <a:gd name="connsiteY7" fmla="*/ 147645 h 1098594"/>
              <a:gd name="connsiteX8" fmla="*/ 2382690 w 3577756"/>
              <a:gd name="connsiteY8" fmla="*/ 1039112 h 1098594"/>
              <a:gd name="connsiteX9" fmla="*/ 3035721 w 3577756"/>
              <a:gd name="connsiteY9" fmla="*/ 486 h 1098594"/>
              <a:gd name="connsiteX10" fmla="*/ 3371810 w 3577756"/>
              <a:gd name="connsiteY10" fmla="*/ 902491 h 1098594"/>
              <a:gd name="connsiteX11" fmla="*/ 3447323 w 3577756"/>
              <a:gd name="connsiteY11" fmla="*/ 833842 h 1098594"/>
              <a:gd name="connsiteX12" fmla="*/ 3474783 w 3577756"/>
              <a:gd name="connsiteY12" fmla="*/ 703410 h 1098594"/>
              <a:gd name="connsiteX13" fmla="*/ 3495377 w 3577756"/>
              <a:gd name="connsiteY13" fmla="*/ 621032 h 1098594"/>
              <a:gd name="connsiteX14" fmla="*/ 3509107 w 3577756"/>
              <a:gd name="connsiteY14" fmla="*/ 600437 h 1098594"/>
              <a:gd name="connsiteX15" fmla="*/ 3515972 w 3577756"/>
              <a:gd name="connsiteY15" fmla="*/ 579842 h 1098594"/>
              <a:gd name="connsiteX16" fmla="*/ 3536566 w 3577756"/>
              <a:gd name="connsiteY16" fmla="*/ 559248 h 1098594"/>
              <a:gd name="connsiteX17" fmla="*/ 3557161 w 3577756"/>
              <a:gd name="connsiteY17" fmla="*/ 531788 h 1098594"/>
              <a:gd name="connsiteX18" fmla="*/ 3577756 w 3577756"/>
              <a:gd name="connsiteY18" fmla="*/ 524923 h 1098594"/>
              <a:gd name="connsiteX0" fmla="*/ 0 w 3577756"/>
              <a:gd name="connsiteY0" fmla="*/ 978005 h 1060391"/>
              <a:gd name="connsiteX1" fmla="*/ 56080 w 3577756"/>
              <a:gd name="connsiteY1" fmla="*/ 840707 h 1060391"/>
              <a:gd name="connsiteX2" fmla="*/ 491178 w 3577756"/>
              <a:gd name="connsiteY2" fmla="*/ 146583 h 1060391"/>
              <a:gd name="connsiteX3" fmla="*/ 996566 w 3577756"/>
              <a:gd name="connsiteY3" fmla="*/ 1060383 h 1060391"/>
              <a:gd name="connsiteX4" fmla="*/ 1474399 w 3577756"/>
              <a:gd name="connsiteY4" fmla="*/ 165629 h 1060391"/>
              <a:gd name="connsiteX5" fmla="*/ 1796468 w 3577756"/>
              <a:gd name="connsiteY5" fmla="*/ 941747 h 1060391"/>
              <a:gd name="connsiteX6" fmla="*/ 2176937 w 3577756"/>
              <a:gd name="connsiteY6" fmla="*/ 147645 h 1060391"/>
              <a:gd name="connsiteX7" fmla="*/ 2382690 w 3577756"/>
              <a:gd name="connsiteY7" fmla="*/ 1039112 h 1060391"/>
              <a:gd name="connsiteX8" fmla="*/ 3035721 w 3577756"/>
              <a:gd name="connsiteY8" fmla="*/ 486 h 1060391"/>
              <a:gd name="connsiteX9" fmla="*/ 3371810 w 3577756"/>
              <a:gd name="connsiteY9" fmla="*/ 902491 h 1060391"/>
              <a:gd name="connsiteX10" fmla="*/ 3447323 w 3577756"/>
              <a:gd name="connsiteY10" fmla="*/ 833842 h 1060391"/>
              <a:gd name="connsiteX11" fmla="*/ 3474783 w 3577756"/>
              <a:gd name="connsiteY11" fmla="*/ 703410 h 1060391"/>
              <a:gd name="connsiteX12" fmla="*/ 3495377 w 3577756"/>
              <a:gd name="connsiteY12" fmla="*/ 621032 h 1060391"/>
              <a:gd name="connsiteX13" fmla="*/ 3509107 w 3577756"/>
              <a:gd name="connsiteY13" fmla="*/ 600437 h 1060391"/>
              <a:gd name="connsiteX14" fmla="*/ 3515972 w 3577756"/>
              <a:gd name="connsiteY14" fmla="*/ 579842 h 1060391"/>
              <a:gd name="connsiteX15" fmla="*/ 3536566 w 3577756"/>
              <a:gd name="connsiteY15" fmla="*/ 559248 h 1060391"/>
              <a:gd name="connsiteX16" fmla="*/ 3557161 w 3577756"/>
              <a:gd name="connsiteY16" fmla="*/ 531788 h 1060391"/>
              <a:gd name="connsiteX17" fmla="*/ 3577756 w 3577756"/>
              <a:gd name="connsiteY17" fmla="*/ 524923 h 1060391"/>
              <a:gd name="connsiteX0" fmla="*/ 5062 w 3582818"/>
              <a:gd name="connsiteY0" fmla="*/ 978005 h 1060391"/>
              <a:gd name="connsiteX1" fmla="*/ 61142 w 3582818"/>
              <a:gd name="connsiteY1" fmla="*/ 840707 h 1060391"/>
              <a:gd name="connsiteX2" fmla="*/ 496240 w 3582818"/>
              <a:gd name="connsiteY2" fmla="*/ 146583 h 1060391"/>
              <a:gd name="connsiteX3" fmla="*/ 1001628 w 3582818"/>
              <a:gd name="connsiteY3" fmla="*/ 1060383 h 1060391"/>
              <a:gd name="connsiteX4" fmla="*/ 1479461 w 3582818"/>
              <a:gd name="connsiteY4" fmla="*/ 165629 h 1060391"/>
              <a:gd name="connsiteX5" fmla="*/ 1801530 w 3582818"/>
              <a:gd name="connsiteY5" fmla="*/ 941747 h 1060391"/>
              <a:gd name="connsiteX6" fmla="*/ 2181999 w 3582818"/>
              <a:gd name="connsiteY6" fmla="*/ 147645 h 1060391"/>
              <a:gd name="connsiteX7" fmla="*/ 2387752 w 3582818"/>
              <a:gd name="connsiteY7" fmla="*/ 1039112 h 1060391"/>
              <a:gd name="connsiteX8" fmla="*/ 3040783 w 3582818"/>
              <a:gd name="connsiteY8" fmla="*/ 486 h 1060391"/>
              <a:gd name="connsiteX9" fmla="*/ 3376872 w 3582818"/>
              <a:gd name="connsiteY9" fmla="*/ 902491 h 1060391"/>
              <a:gd name="connsiteX10" fmla="*/ 3452385 w 3582818"/>
              <a:gd name="connsiteY10" fmla="*/ 833842 h 1060391"/>
              <a:gd name="connsiteX11" fmla="*/ 3479845 w 3582818"/>
              <a:gd name="connsiteY11" fmla="*/ 703410 h 1060391"/>
              <a:gd name="connsiteX12" fmla="*/ 3500439 w 3582818"/>
              <a:gd name="connsiteY12" fmla="*/ 621032 h 1060391"/>
              <a:gd name="connsiteX13" fmla="*/ 3514169 w 3582818"/>
              <a:gd name="connsiteY13" fmla="*/ 600437 h 1060391"/>
              <a:gd name="connsiteX14" fmla="*/ 3521034 w 3582818"/>
              <a:gd name="connsiteY14" fmla="*/ 579842 h 1060391"/>
              <a:gd name="connsiteX15" fmla="*/ 3541628 w 3582818"/>
              <a:gd name="connsiteY15" fmla="*/ 559248 h 1060391"/>
              <a:gd name="connsiteX16" fmla="*/ 3562223 w 3582818"/>
              <a:gd name="connsiteY16" fmla="*/ 531788 h 1060391"/>
              <a:gd name="connsiteX17" fmla="*/ 3582818 w 3582818"/>
              <a:gd name="connsiteY17" fmla="*/ 524923 h 1060391"/>
              <a:gd name="connsiteX0" fmla="*/ 25615 w 3603371"/>
              <a:gd name="connsiteY0" fmla="*/ 978005 h 1060391"/>
              <a:gd name="connsiteX1" fmla="*/ 81695 w 3603371"/>
              <a:gd name="connsiteY1" fmla="*/ 840707 h 1060391"/>
              <a:gd name="connsiteX2" fmla="*/ 516793 w 3603371"/>
              <a:gd name="connsiteY2" fmla="*/ 146583 h 1060391"/>
              <a:gd name="connsiteX3" fmla="*/ 1022181 w 3603371"/>
              <a:gd name="connsiteY3" fmla="*/ 1060383 h 1060391"/>
              <a:gd name="connsiteX4" fmla="*/ 1500014 w 3603371"/>
              <a:gd name="connsiteY4" fmla="*/ 165629 h 1060391"/>
              <a:gd name="connsiteX5" fmla="*/ 1822083 w 3603371"/>
              <a:gd name="connsiteY5" fmla="*/ 941747 h 1060391"/>
              <a:gd name="connsiteX6" fmla="*/ 2202552 w 3603371"/>
              <a:gd name="connsiteY6" fmla="*/ 147645 h 1060391"/>
              <a:gd name="connsiteX7" fmla="*/ 2408305 w 3603371"/>
              <a:gd name="connsiteY7" fmla="*/ 1039112 h 1060391"/>
              <a:gd name="connsiteX8" fmla="*/ 3061336 w 3603371"/>
              <a:gd name="connsiteY8" fmla="*/ 486 h 1060391"/>
              <a:gd name="connsiteX9" fmla="*/ 3397425 w 3603371"/>
              <a:gd name="connsiteY9" fmla="*/ 902491 h 1060391"/>
              <a:gd name="connsiteX10" fmla="*/ 3472938 w 3603371"/>
              <a:gd name="connsiteY10" fmla="*/ 833842 h 1060391"/>
              <a:gd name="connsiteX11" fmla="*/ 3500398 w 3603371"/>
              <a:gd name="connsiteY11" fmla="*/ 703410 h 1060391"/>
              <a:gd name="connsiteX12" fmla="*/ 3520992 w 3603371"/>
              <a:gd name="connsiteY12" fmla="*/ 621032 h 1060391"/>
              <a:gd name="connsiteX13" fmla="*/ 3534722 w 3603371"/>
              <a:gd name="connsiteY13" fmla="*/ 600437 h 1060391"/>
              <a:gd name="connsiteX14" fmla="*/ 3541587 w 3603371"/>
              <a:gd name="connsiteY14" fmla="*/ 579842 h 1060391"/>
              <a:gd name="connsiteX15" fmla="*/ 3562181 w 3603371"/>
              <a:gd name="connsiteY15" fmla="*/ 559248 h 1060391"/>
              <a:gd name="connsiteX16" fmla="*/ 3582776 w 3603371"/>
              <a:gd name="connsiteY16" fmla="*/ 531788 h 1060391"/>
              <a:gd name="connsiteX17" fmla="*/ 3603371 w 3603371"/>
              <a:gd name="connsiteY17" fmla="*/ 524923 h 1060391"/>
              <a:gd name="connsiteX0" fmla="*/ 400 w 3578156"/>
              <a:gd name="connsiteY0" fmla="*/ 978005 h 1060391"/>
              <a:gd name="connsiteX1" fmla="*/ 56480 w 3578156"/>
              <a:gd name="connsiteY1" fmla="*/ 840707 h 1060391"/>
              <a:gd name="connsiteX2" fmla="*/ 491578 w 3578156"/>
              <a:gd name="connsiteY2" fmla="*/ 146583 h 1060391"/>
              <a:gd name="connsiteX3" fmla="*/ 996966 w 3578156"/>
              <a:gd name="connsiteY3" fmla="*/ 1060383 h 1060391"/>
              <a:gd name="connsiteX4" fmla="*/ 1474799 w 3578156"/>
              <a:gd name="connsiteY4" fmla="*/ 165629 h 1060391"/>
              <a:gd name="connsiteX5" fmla="*/ 1796868 w 3578156"/>
              <a:gd name="connsiteY5" fmla="*/ 941747 h 1060391"/>
              <a:gd name="connsiteX6" fmla="*/ 2177337 w 3578156"/>
              <a:gd name="connsiteY6" fmla="*/ 147645 h 1060391"/>
              <a:gd name="connsiteX7" fmla="*/ 2383090 w 3578156"/>
              <a:gd name="connsiteY7" fmla="*/ 1039112 h 1060391"/>
              <a:gd name="connsiteX8" fmla="*/ 3036121 w 3578156"/>
              <a:gd name="connsiteY8" fmla="*/ 486 h 1060391"/>
              <a:gd name="connsiteX9" fmla="*/ 3372210 w 3578156"/>
              <a:gd name="connsiteY9" fmla="*/ 902491 h 1060391"/>
              <a:gd name="connsiteX10" fmla="*/ 3447723 w 3578156"/>
              <a:gd name="connsiteY10" fmla="*/ 833842 h 1060391"/>
              <a:gd name="connsiteX11" fmla="*/ 3475183 w 3578156"/>
              <a:gd name="connsiteY11" fmla="*/ 703410 h 1060391"/>
              <a:gd name="connsiteX12" fmla="*/ 3495777 w 3578156"/>
              <a:gd name="connsiteY12" fmla="*/ 621032 h 1060391"/>
              <a:gd name="connsiteX13" fmla="*/ 3509507 w 3578156"/>
              <a:gd name="connsiteY13" fmla="*/ 600437 h 1060391"/>
              <a:gd name="connsiteX14" fmla="*/ 3516372 w 3578156"/>
              <a:gd name="connsiteY14" fmla="*/ 579842 h 1060391"/>
              <a:gd name="connsiteX15" fmla="*/ 3536966 w 3578156"/>
              <a:gd name="connsiteY15" fmla="*/ 559248 h 1060391"/>
              <a:gd name="connsiteX16" fmla="*/ 3557561 w 3578156"/>
              <a:gd name="connsiteY16" fmla="*/ 531788 h 1060391"/>
              <a:gd name="connsiteX17" fmla="*/ 3578156 w 3578156"/>
              <a:gd name="connsiteY17" fmla="*/ 524923 h 1060391"/>
              <a:gd name="connsiteX0" fmla="*/ 22443 w 3600199"/>
              <a:gd name="connsiteY0" fmla="*/ 978005 h 1060391"/>
              <a:gd name="connsiteX1" fmla="*/ 78523 w 3600199"/>
              <a:gd name="connsiteY1" fmla="*/ 840707 h 1060391"/>
              <a:gd name="connsiteX2" fmla="*/ 513621 w 3600199"/>
              <a:gd name="connsiteY2" fmla="*/ 146583 h 1060391"/>
              <a:gd name="connsiteX3" fmla="*/ 1019009 w 3600199"/>
              <a:gd name="connsiteY3" fmla="*/ 1060383 h 1060391"/>
              <a:gd name="connsiteX4" fmla="*/ 1496842 w 3600199"/>
              <a:gd name="connsiteY4" fmla="*/ 165629 h 1060391"/>
              <a:gd name="connsiteX5" fmla="*/ 1818911 w 3600199"/>
              <a:gd name="connsiteY5" fmla="*/ 941747 h 1060391"/>
              <a:gd name="connsiteX6" fmla="*/ 2199380 w 3600199"/>
              <a:gd name="connsiteY6" fmla="*/ 147645 h 1060391"/>
              <a:gd name="connsiteX7" fmla="*/ 2405133 w 3600199"/>
              <a:gd name="connsiteY7" fmla="*/ 1039112 h 1060391"/>
              <a:gd name="connsiteX8" fmla="*/ 3058164 w 3600199"/>
              <a:gd name="connsiteY8" fmla="*/ 486 h 1060391"/>
              <a:gd name="connsiteX9" fmla="*/ 3394253 w 3600199"/>
              <a:gd name="connsiteY9" fmla="*/ 902491 h 1060391"/>
              <a:gd name="connsiteX10" fmla="*/ 3469766 w 3600199"/>
              <a:gd name="connsiteY10" fmla="*/ 833842 h 1060391"/>
              <a:gd name="connsiteX11" fmla="*/ 3497226 w 3600199"/>
              <a:gd name="connsiteY11" fmla="*/ 703410 h 1060391"/>
              <a:gd name="connsiteX12" fmla="*/ 3517820 w 3600199"/>
              <a:gd name="connsiteY12" fmla="*/ 621032 h 1060391"/>
              <a:gd name="connsiteX13" fmla="*/ 3531550 w 3600199"/>
              <a:gd name="connsiteY13" fmla="*/ 600437 h 1060391"/>
              <a:gd name="connsiteX14" fmla="*/ 3538415 w 3600199"/>
              <a:gd name="connsiteY14" fmla="*/ 579842 h 1060391"/>
              <a:gd name="connsiteX15" fmla="*/ 3559009 w 3600199"/>
              <a:gd name="connsiteY15" fmla="*/ 559248 h 1060391"/>
              <a:gd name="connsiteX16" fmla="*/ 3579604 w 3600199"/>
              <a:gd name="connsiteY16" fmla="*/ 531788 h 1060391"/>
              <a:gd name="connsiteX17" fmla="*/ 3600199 w 3600199"/>
              <a:gd name="connsiteY17" fmla="*/ 524923 h 1060391"/>
              <a:gd name="connsiteX0" fmla="*/ 0 w 3521676"/>
              <a:gd name="connsiteY0" fmla="*/ 840707 h 1060391"/>
              <a:gd name="connsiteX1" fmla="*/ 435098 w 3521676"/>
              <a:gd name="connsiteY1" fmla="*/ 146583 h 1060391"/>
              <a:gd name="connsiteX2" fmla="*/ 940486 w 3521676"/>
              <a:gd name="connsiteY2" fmla="*/ 1060383 h 1060391"/>
              <a:gd name="connsiteX3" fmla="*/ 1418319 w 3521676"/>
              <a:gd name="connsiteY3" fmla="*/ 165629 h 1060391"/>
              <a:gd name="connsiteX4" fmla="*/ 1740388 w 3521676"/>
              <a:gd name="connsiteY4" fmla="*/ 941747 h 1060391"/>
              <a:gd name="connsiteX5" fmla="*/ 2120857 w 3521676"/>
              <a:gd name="connsiteY5" fmla="*/ 147645 h 1060391"/>
              <a:gd name="connsiteX6" fmla="*/ 2326610 w 3521676"/>
              <a:gd name="connsiteY6" fmla="*/ 1039112 h 1060391"/>
              <a:gd name="connsiteX7" fmla="*/ 2979641 w 3521676"/>
              <a:gd name="connsiteY7" fmla="*/ 486 h 1060391"/>
              <a:gd name="connsiteX8" fmla="*/ 3315730 w 3521676"/>
              <a:gd name="connsiteY8" fmla="*/ 902491 h 1060391"/>
              <a:gd name="connsiteX9" fmla="*/ 3391243 w 3521676"/>
              <a:gd name="connsiteY9" fmla="*/ 833842 h 1060391"/>
              <a:gd name="connsiteX10" fmla="*/ 3418703 w 3521676"/>
              <a:gd name="connsiteY10" fmla="*/ 703410 h 1060391"/>
              <a:gd name="connsiteX11" fmla="*/ 3439297 w 3521676"/>
              <a:gd name="connsiteY11" fmla="*/ 621032 h 1060391"/>
              <a:gd name="connsiteX12" fmla="*/ 3453027 w 3521676"/>
              <a:gd name="connsiteY12" fmla="*/ 600437 h 1060391"/>
              <a:gd name="connsiteX13" fmla="*/ 3459892 w 3521676"/>
              <a:gd name="connsiteY13" fmla="*/ 579842 h 1060391"/>
              <a:gd name="connsiteX14" fmla="*/ 3480486 w 3521676"/>
              <a:gd name="connsiteY14" fmla="*/ 559248 h 1060391"/>
              <a:gd name="connsiteX15" fmla="*/ 3501081 w 3521676"/>
              <a:gd name="connsiteY15" fmla="*/ 531788 h 1060391"/>
              <a:gd name="connsiteX16" fmla="*/ 3521676 w 3521676"/>
              <a:gd name="connsiteY16" fmla="*/ 524923 h 1060391"/>
              <a:gd name="connsiteX0" fmla="*/ 0 w 3601051"/>
              <a:gd name="connsiteY0" fmla="*/ 958182 h 1060391"/>
              <a:gd name="connsiteX1" fmla="*/ 514473 w 3601051"/>
              <a:gd name="connsiteY1" fmla="*/ 146583 h 1060391"/>
              <a:gd name="connsiteX2" fmla="*/ 1019861 w 3601051"/>
              <a:gd name="connsiteY2" fmla="*/ 1060383 h 1060391"/>
              <a:gd name="connsiteX3" fmla="*/ 1497694 w 3601051"/>
              <a:gd name="connsiteY3" fmla="*/ 165629 h 1060391"/>
              <a:gd name="connsiteX4" fmla="*/ 1819763 w 3601051"/>
              <a:gd name="connsiteY4" fmla="*/ 941747 h 1060391"/>
              <a:gd name="connsiteX5" fmla="*/ 2200232 w 3601051"/>
              <a:gd name="connsiteY5" fmla="*/ 147645 h 1060391"/>
              <a:gd name="connsiteX6" fmla="*/ 2405985 w 3601051"/>
              <a:gd name="connsiteY6" fmla="*/ 1039112 h 1060391"/>
              <a:gd name="connsiteX7" fmla="*/ 3059016 w 3601051"/>
              <a:gd name="connsiteY7" fmla="*/ 486 h 1060391"/>
              <a:gd name="connsiteX8" fmla="*/ 3395105 w 3601051"/>
              <a:gd name="connsiteY8" fmla="*/ 902491 h 1060391"/>
              <a:gd name="connsiteX9" fmla="*/ 3470618 w 3601051"/>
              <a:gd name="connsiteY9" fmla="*/ 833842 h 1060391"/>
              <a:gd name="connsiteX10" fmla="*/ 3498078 w 3601051"/>
              <a:gd name="connsiteY10" fmla="*/ 703410 h 1060391"/>
              <a:gd name="connsiteX11" fmla="*/ 3518672 w 3601051"/>
              <a:gd name="connsiteY11" fmla="*/ 621032 h 1060391"/>
              <a:gd name="connsiteX12" fmla="*/ 3532402 w 3601051"/>
              <a:gd name="connsiteY12" fmla="*/ 600437 h 1060391"/>
              <a:gd name="connsiteX13" fmla="*/ 3539267 w 3601051"/>
              <a:gd name="connsiteY13" fmla="*/ 579842 h 1060391"/>
              <a:gd name="connsiteX14" fmla="*/ 3559861 w 3601051"/>
              <a:gd name="connsiteY14" fmla="*/ 559248 h 1060391"/>
              <a:gd name="connsiteX15" fmla="*/ 3580456 w 3601051"/>
              <a:gd name="connsiteY15" fmla="*/ 531788 h 1060391"/>
              <a:gd name="connsiteX16" fmla="*/ 3601051 w 3601051"/>
              <a:gd name="connsiteY16" fmla="*/ 524923 h 1060391"/>
              <a:gd name="connsiteX0" fmla="*/ 0 w 3601051"/>
              <a:gd name="connsiteY0" fmla="*/ 958182 h 1060391"/>
              <a:gd name="connsiteX1" fmla="*/ 514473 w 3601051"/>
              <a:gd name="connsiteY1" fmla="*/ 146583 h 1060391"/>
              <a:gd name="connsiteX2" fmla="*/ 1019861 w 3601051"/>
              <a:gd name="connsiteY2" fmla="*/ 1060383 h 1060391"/>
              <a:gd name="connsiteX3" fmla="*/ 1497694 w 3601051"/>
              <a:gd name="connsiteY3" fmla="*/ 165629 h 1060391"/>
              <a:gd name="connsiteX4" fmla="*/ 1819763 w 3601051"/>
              <a:gd name="connsiteY4" fmla="*/ 941747 h 1060391"/>
              <a:gd name="connsiteX5" fmla="*/ 2200232 w 3601051"/>
              <a:gd name="connsiteY5" fmla="*/ 147645 h 1060391"/>
              <a:gd name="connsiteX6" fmla="*/ 2506889 w 3601051"/>
              <a:gd name="connsiteY6" fmla="*/ 1039112 h 1060391"/>
              <a:gd name="connsiteX7" fmla="*/ 3059016 w 3601051"/>
              <a:gd name="connsiteY7" fmla="*/ 486 h 1060391"/>
              <a:gd name="connsiteX8" fmla="*/ 3395105 w 3601051"/>
              <a:gd name="connsiteY8" fmla="*/ 902491 h 1060391"/>
              <a:gd name="connsiteX9" fmla="*/ 3470618 w 3601051"/>
              <a:gd name="connsiteY9" fmla="*/ 833842 h 1060391"/>
              <a:gd name="connsiteX10" fmla="*/ 3498078 w 3601051"/>
              <a:gd name="connsiteY10" fmla="*/ 703410 h 1060391"/>
              <a:gd name="connsiteX11" fmla="*/ 3518672 w 3601051"/>
              <a:gd name="connsiteY11" fmla="*/ 621032 h 1060391"/>
              <a:gd name="connsiteX12" fmla="*/ 3532402 w 3601051"/>
              <a:gd name="connsiteY12" fmla="*/ 600437 h 1060391"/>
              <a:gd name="connsiteX13" fmla="*/ 3539267 w 3601051"/>
              <a:gd name="connsiteY13" fmla="*/ 579842 h 1060391"/>
              <a:gd name="connsiteX14" fmla="*/ 3559861 w 3601051"/>
              <a:gd name="connsiteY14" fmla="*/ 559248 h 1060391"/>
              <a:gd name="connsiteX15" fmla="*/ 3580456 w 3601051"/>
              <a:gd name="connsiteY15" fmla="*/ 531788 h 1060391"/>
              <a:gd name="connsiteX16" fmla="*/ 3601051 w 3601051"/>
              <a:gd name="connsiteY16" fmla="*/ 524923 h 1060391"/>
              <a:gd name="connsiteX0" fmla="*/ 0 w 3601051"/>
              <a:gd name="connsiteY0" fmla="*/ 958182 h 1060391"/>
              <a:gd name="connsiteX1" fmla="*/ 514473 w 3601051"/>
              <a:gd name="connsiteY1" fmla="*/ 146583 h 1060391"/>
              <a:gd name="connsiteX2" fmla="*/ 1019861 w 3601051"/>
              <a:gd name="connsiteY2" fmla="*/ 1060383 h 1060391"/>
              <a:gd name="connsiteX3" fmla="*/ 1497694 w 3601051"/>
              <a:gd name="connsiteY3" fmla="*/ 165629 h 1060391"/>
              <a:gd name="connsiteX4" fmla="*/ 1819763 w 3601051"/>
              <a:gd name="connsiteY4" fmla="*/ 941747 h 1060391"/>
              <a:gd name="connsiteX5" fmla="*/ 2200232 w 3601051"/>
              <a:gd name="connsiteY5" fmla="*/ 147645 h 1060391"/>
              <a:gd name="connsiteX6" fmla="*/ 2506889 w 3601051"/>
              <a:gd name="connsiteY6" fmla="*/ 1039112 h 1060391"/>
              <a:gd name="connsiteX7" fmla="*/ 3059016 w 3601051"/>
              <a:gd name="connsiteY7" fmla="*/ 486 h 1060391"/>
              <a:gd name="connsiteX8" fmla="*/ 3395105 w 3601051"/>
              <a:gd name="connsiteY8" fmla="*/ 902491 h 1060391"/>
              <a:gd name="connsiteX9" fmla="*/ 3470618 w 3601051"/>
              <a:gd name="connsiteY9" fmla="*/ 833842 h 1060391"/>
              <a:gd name="connsiteX10" fmla="*/ 3498078 w 3601051"/>
              <a:gd name="connsiteY10" fmla="*/ 703410 h 1060391"/>
              <a:gd name="connsiteX11" fmla="*/ 3518672 w 3601051"/>
              <a:gd name="connsiteY11" fmla="*/ 621032 h 1060391"/>
              <a:gd name="connsiteX12" fmla="*/ 3532402 w 3601051"/>
              <a:gd name="connsiteY12" fmla="*/ 600437 h 1060391"/>
              <a:gd name="connsiteX13" fmla="*/ 3539267 w 3601051"/>
              <a:gd name="connsiteY13" fmla="*/ 579842 h 1060391"/>
              <a:gd name="connsiteX14" fmla="*/ 3559861 w 3601051"/>
              <a:gd name="connsiteY14" fmla="*/ 559248 h 1060391"/>
              <a:gd name="connsiteX15" fmla="*/ 3580456 w 3601051"/>
              <a:gd name="connsiteY15" fmla="*/ 531788 h 1060391"/>
              <a:gd name="connsiteX16" fmla="*/ 3601051 w 3601051"/>
              <a:gd name="connsiteY16" fmla="*/ 524923 h 1060391"/>
              <a:gd name="connsiteX0" fmla="*/ 0 w 3601051"/>
              <a:gd name="connsiteY0" fmla="*/ 958169 h 1060378"/>
              <a:gd name="connsiteX1" fmla="*/ 514473 w 3601051"/>
              <a:gd name="connsiteY1" fmla="*/ 146570 h 1060378"/>
              <a:gd name="connsiteX2" fmla="*/ 1019861 w 3601051"/>
              <a:gd name="connsiteY2" fmla="*/ 1060370 h 1060378"/>
              <a:gd name="connsiteX3" fmla="*/ 1497694 w 3601051"/>
              <a:gd name="connsiteY3" fmla="*/ 165616 h 1060378"/>
              <a:gd name="connsiteX4" fmla="*/ 1819763 w 3601051"/>
              <a:gd name="connsiteY4" fmla="*/ 941734 h 1060378"/>
              <a:gd name="connsiteX5" fmla="*/ 2200232 w 3601051"/>
              <a:gd name="connsiteY5" fmla="*/ 147632 h 1060378"/>
              <a:gd name="connsiteX6" fmla="*/ 2506889 w 3601051"/>
              <a:gd name="connsiteY6" fmla="*/ 1039099 h 1060378"/>
              <a:gd name="connsiteX7" fmla="*/ 3059016 w 3601051"/>
              <a:gd name="connsiteY7" fmla="*/ 473 h 1060378"/>
              <a:gd name="connsiteX8" fmla="*/ 3395105 w 3601051"/>
              <a:gd name="connsiteY8" fmla="*/ 902478 h 1060378"/>
              <a:gd name="connsiteX9" fmla="*/ 3498078 w 3601051"/>
              <a:gd name="connsiteY9" fmla="*/ 703397 h 1060378"/>
              <a:gd name="connsiteX10" fmla="*/ 3518672 w 3601051"/>
              <a:gd name="connsiteY10" fmla="*/ 621019 h 1060378"/>
              <a:gd name="connsiteX11" fmla="*/ 3532402 w 3601051"/>
              <a:gd name="connsiteY11" fmla="*/ 600424 h 1060378"/>
              <a:gd name="connsiteX12" fmla="*/ 3539267 w 3601051"/>
              <a:gd name="connsiteY12" fmla="*/ 579829 h 1060378"/>
              <a:gd name="connsiteX13" fmla="*/ 3559861 w 3601051"/>
              <a:gd name="connsiteY13" fmla="*/ 559235 h 1060378"/>
              <a:gd name="connsiteX14" fmla="*/ 3580456 w 3601051"/>
              <a:gd name="connsiteY14" fmla="*/ 531775 h 1060378"/>
              <a:gd name="connsiteX15" fmla="*/ 3601051 w 3601051"/>
              <a:gd name="connsiteY15" fmla="*/ 524910 h 1060378"/>
              <a:gd name="connsiteX0" fmla="*/ 0 w 3601051"/>
              <a:gd name="connsiteY0" fmla="*/ 958161 h 1060370"/>
              <a:gd name="connsiteX1" fmla="*/ 514473 w 3601051"/>
              <a:gd name="connsiteY1" fmla="*/ 146562 h 1060370"/>
              <a:gd name="connsiteX2" fmla="*/ 1019861 w 3601051"/>
              <a:gd name="connsiteY2" fmla="*/ 1060362 h 1060370"/>
              <a:gd name="connsiteX3" fmla="*/ 1497694 w 3601051"/>
              <a:gd name="connsiteY3" fmla="*/ 165608 h 1060370"/>
              <a:gd name="connsiteX4" fmla="*/ 1819763 w 3601051"/>
              <a:gd name="connsiteY4" fmla="*/ 941726 h 1060370"/>
              <a:gd name="connsiteX5" fmla="*/ 2200232 w 3601051"/>
              <a:gd name="connsiteY5" fmla="*/ 147624 h 1060370"/>
              <a:gd name="connsiteX6" fmla="*/ 2506889 w 3601051"/>
              <a:gd name="connsiteY6" fmla="*/ 1039091 h 1060370"/>
              <a:gd name="connsiteX7" fmla="*/ 3059016 w 3601051"/>
              <a:gd name="connsiteY7" fmla="*/ 465 h 1060370"/>
              <a:gd name="connsiteX8" fmla="*/ 3395105 w 3601051"/>
              <a:gd name="connsiteY8" fmla="*/ 902470 h 1060370"/>
              <a:gd name="connsiteX9" fmla="*/ 3518672 w 3601051"/>
              <a:gd name="connsiteY9" fmla="*/ 621011 h 1060370"/>
              <a:gd name="connsiteX10" fmla="*/ 3532402 w 3601051"/>
              <a:gd name="connsiteY10" fmla="*/ 600416 h 1060370"/>
              <a:gd name="connsiteX11" fmla="*/ 3539267 w 3601051"/>
              <a:gd name="connsiteY11" fmla="*/ 579821 h 1060370"/>
              <a:gd name="connsiteX12" fmla="*/ 3559861 w 3601051"/>
              <a:gd name="connsiteY12" fmla="*/ 559227 h 1060370"/>
              <a:gd name="connsiteX13" fmla="*/ 3580456 w 3601051"/>
              <a:gd name="connsiteY13" fmla="*/ 531767 h 1060370"/>
              <a:gd name="connsiteX14" fmla="*/ 3601051 w 3601051"/>
              <a:gd name="connsiteY14" fmla="*/ 524902 h 1060370"/>
              <a:gd name="connsiteX0" fmla="*/ 0 w 3775024"/>
              <a:gd name="connsiteY0" fmla="*/ 958161 h 1060370"/>
              <a:gd name="connsiteX1" fmla="*/ 514473 w 3775024"/>
              <a:gd name="connsiteY1" fmla="*/ 146562 h 1060370"/>
              <a:gd name="connsiteX2" fmla="*/ 1019861 w 3775024"/>
              <a:gd name="connsiteY2" fmla="*/ 1060362 h 1060370"/>
              <a:gd name="connsiteX3" fmla="*/ 1497694 w 3775024"/>
              <a:gd name="connsiteY3" fmla="*/ 165608 h 1060370"/>
              <a:gd name="connsiteX4" fmla="*/ 1819763 w 3775024"/>
              <a:gd name="connsiteY4" fmla="*/ 941726 h 1060370"/>
              <a:gd name="connsiteX5" fmla="*/ 2200232 w 3775024"/>
              <a:gd name="connsiteY5" fmla="*/ 147624 h 1060370"/>
              <a:gd name="connsiteX6" fmla="*/ 2506889 w 3775024"/>
              <a:gd name="connsiteY6" fmla="*/ 1039091 h 1060370"/>
              <a:gd name="connsiteX7" fmla="*/ 3059016 w 3775024"/>
              <a:gd name="connsiteY7" fmla="*/ 465 h 1060370"/>
              <a:gd name="connsiteX8" fmla="*/ 3395105 w 3775024"/>
              <a:gd name="connsiteY8" fmla="*/ 902470 h 1060370"/>
              <a:gd name="connsiteX9" fmla="*/ 3518672 w 3775024"/>
              <a:gd name="connsiteY9" fmla="*/ 621011 h 1060370"/>
              <a:gd name="connsiteX10" fmla="*/ 3532402 w 3775024"/>
              <a:gd name="connsiteY10" fmla="*/ 600416 h 1060370"/>
              <a:gd name="connsiteX11" fmla="*/ 3539267 w 3775024"/>
              <a:gd name="connsiteY11" fmla="*/ 579821 h 1060370"/>
              <a:gd name="connsiteX12" fmla="*/ 3559861 w 3775024"/>
              <a:gd name="connsiteY12" fmla="*/ 559227 h 1060370"/>
              <a:gd name="connsiteX13" fmla="*/ 3580456 w 3775024"/>
              <a:gd name="connsiteY13" fmla="*/ 531767 h 1060370"/>
              <a:gd name="connsiteX14" fmla="*/ 3775024 w 3775024"/>
              <a:gd name="connsiteY14" fmla="*/ 166518 h 1060370"/>
              <a:gd name="connsiteX0" fmla="*/ 0 w 3775024"/>
              <a:gd name="connsiteY0" fmla="*/ 958161 h 1060370"/>
              <a:gd name="connsiteX1" fmla="*/ 514473 w 3775024"/>
              <a:gd name="connsiteY1" fmla="*/ 146562 h 1060370"/>
              <a:gd name="connsiteX2" fmla="*/ 1019861 w 3775024"/>
              <a:gd name="connsiteY2" fmla="*/ 1060362 h 1060370"/>
              <a:gd name="connsiteX3" fmla="*/ 1497694 w 3775024"/>
              <a:gd name="connsiteY3" fmla="*/ 165608 h 1060370"/>
              <a:gd name="connsiteX4" fmla="*/ 1819763 w 3775024"/>
              <a:gd name="connsiteY4" fmla="*/ 941726 h 1060370"/>
              <a:gd name="connsiteX5" fmla="*/ 2200232 w 3775024"/>
              <a:gd name="connsiteY5" fmla="*/ 147624 h 1060370"/>
              <a:gd name="connsiteX6" fmla="*/ 2506889 w 3775024"/>
              <a:gd name="connsiteY6" fmla="*/ 1039091 h 1060370"/>
              <a:gd name="connsiteX7" fmla="*/ 3059016 w 3775024"/>
              <a:gd name="connsiteY7" fmla="*/ 465 h 1060370"/>
              <a:gd name="connsiteX8" fmla="*/ 3395105 w 3775024"/>
              <a:gd name="connsiteY8" fmla="*/ 902470 h 1060370"/>
              <a:gd name="connsiteX9" fmla="*/ 3518672 w 3775024"/>
              <a:gd name="connsiteY9" fmla="*/ 621011 h 1060370"/>
              <a:gd name="connsiteX10" fmla="*/ 3532402 w 3775024"/>
              <a:gd name="connsiteY10" fmla="*/ 600416 h 1060370"/>
              <a:gd name="connsiteX11" fmla="*/ 3539267 w 3775024"/>
              <a:gd name="connsiteY11" fmla="*/ 579821 h 1060370"/>
              <a:gd name="connsiteX12" fmla="*/ 3559861 w 3775024"/>
              <a:gd name="connsiteY12" fmla="*/ 559227 h 1060370"/>
              <a:gd name="connsiteX13" fmla="*/ 3775024 w 3775024"/>
              <a:gd name="connsiteY13" fmla="*/ 166518 h 1060370"/>
              <a:gd name="connsiteX0" fmla="*/ 0 w 3775024"/>
              <a:gd name="connsiteY0" fmla="*/ 958161 h 1060370"/>
              <a:gd name="connsiteX1" fmla="*/ 514473 w 3775024"/>
              <a:gd name="connsiteY1" fmla="*/ 146562 h 1060370"/>
              <a:gd name="connsiteX2" fmla="*/ 1019861 w 3775024"/>
              <a:gd name="connsiteY2" fmla="*/ 1060362 h 1060370"/>
              <a:gd name="connsiteX3" fmla="*/ 1497694 w 3775024"/>
              <a:gd name="connsiteY3" fmla="*/ 165608 h 1060370"/>
              <a:gd name="connsiteX4" fmla="*/ 1819763 w 3775024"/>
              <a:gd name="connsiteY4" fmla="*/ 941726 h 1060370"/>
              <a:gd name="connsiteX5" fmla="*/ 2200232 w 3775024"/>
              <a:gd name="connsiteY5" fmla="*/ 147624 h 1060370"/>
              <a:gd name="connsiteX6" fmla="*/ 2506889 w 3775024"/>
              <a:gd name="connsiteY6" fmla="*/ 1039091 h 1060370"/>
              <a:gd name="connsiteX7" fmla="*/ 3059016 w 3775024"/>
              <a:gd name="connsiteY7" fmla="*/ 465 h 1060370"/>
              <a:gd name="connsiteX8" fmla="*/ 3395105 w 3775024"/>
              <a:gd name="connsiteY8" fmla="*/ 902470 h 1060370"/>
              <a:gd name="connsiteX9" fmla="*/ 3518672 w 3775024"/>
              <a:gd name="connsiteY9" fmla="*/ 621011 h 1060370"/>
              <a:gd name="connsiteX10" fmla="*/ 3532402 w 3775024"/>
              <a:gd name="connsiteY10" fmla="*/ 600416 h 1060370"/>
              <a:gd name="connsiteX11" fmla="*/ 3539267 w 3775024"/>
              <a:gd name="connsiteY11" fmla="*/ 579821 h 1060370"/>
              <a:gd name="connsiteX12" fmla="*/ 3775024 w 3775024"/>
              <a:gd name="connsiteY12" fmla="*/ 166518 h 1060370"/>
              <a:gd name="connsiteX0" fmla="*/ 0 w 3775024"/>
              <a:gd name="connsiteY0" fmla="*/ 958161 h 1060370"/>
              <a:gd name="connsiteX1" fmla="*/ 514473 w 3775024"/>
              <a:gd name="connsiteY1" fmla="*/ 146562 h 1060370"/>
              <a:gd name="connsiteX2" fmla="*/ 1019861 w 3775024"/>
              <a:gd name="connsiteY2" fmla="*/ 1060362 h 1060370"/>
              <a:gd name="connsiteX3" fmla="*/ 1497694 w 3775024"/>
              <a:gd name="connsiteY3" fmla="*/ 165608 h 1060370"/>
              <a:gd name="connsiteX4" fmla="*/ 1819763 w 3775024"/>
              <a:gd name="connsiteY4" fmla="*/ 941726 h 1060370"/>
              <a:gd name="connsiteX5" fmla="*/ 2200232 w 3775024"/>
              <a:gd name="connsiteY5" fmla="*/ 147624 h 1060370"/>
              <a:gd name="connsiteX6" fmla="*/ 2506889 w 3775024"/>
              <a:gd name="connsiteY6" fmla="*/ 1039091 h 1060370"/>
              <a:gd name="connsiteX7" fmla="*/ 3059016 w 3775024"/>
              <a:gd name="connsiteY7" fmla="*/ 465 h 1060370"/>
              <a:gd name="connsiteX8" fmla="*/ 3395105 w 3775024"/>
              <a:gd name="connsiteY8" fmla="*/ 902470 h 1060370"/>
              <a:gd name="connsiteX9" fmla="*/ 3518672 w 3775024"/>
              <a:gd name="connsiteY9" fmla="*/ 621011 h 1060370"/>
              <a:gd name="connsiteX10" fmla="*/ 3532402 w 3775024"/>
              <a:gd name="connsiteY10" fmla="*/ 600416 h 1060370"/>
              <a:gd name="connsiteX11" fmla="*/ 3775024 w 3775024"/>
              <a:gd name="connsiteY11" fmla="*/ 166518 h 1060370"/>
              <a:gd name="connsiteX0" fmla="*/ 0 w 3775024"/>
              <a:gd name="connsiteY0" fmla="*/ 958161 h 1060370"/>
              <a:gd name="connsiteX1" fmla="*/ 514473 w 3775024"/>
              <a:gd name="connsiteY1" fmla="*/ 146562 h 1060370"/>
              <a:gd name="connsiteX2" fmla="*/ 1019861 w 3775024"/>
              <a:gd name="connsiteY2" fmla="*/ 1060362 h 1060370"/>
              <a:gd name="connsiteX3" fmla="*/ 1497694 w 3775024"/>
              <a:gd name="connsiteY3" fmla="*/ 165608 h 1060370"/>
              <a:gd name="connsiteX4" fmla="*/ 1819763 w 3775024"/>
              <a:gd name="connsiteY4" fmla="*/ 941726 h 1060370"/>
              <a:gd name="connsiteX5" fmla="*/ 2200232 w 3775024"/>
              <a:gd name="connsiteY5" fmla="*/ 147624 h 1060370"/>
              <a:gd name="connsiteX6" fmla="*/ 2506889 w 3775024"/>
              <a:gd name="connsiteY6" fmla="*/ 1039091 h 1060370"/>
              <a:gd name="connsiteX7" fmla="*/ 3059016 w 3775024"/>
              <a:gd name="connsiteY7" fmla="*/ 465 h 1060370"/>
              <a:gd name="connsiteX8" fmla="*/ 3395105 w 3775024"/>
              <a:gd name="connsiteY8" fmla="*/ 902470 h 1060370"/>
              <a:gd name="connsiteX9" fmla="*/ 3518672 w 3775024"/>
              <a:gd name="connsiteY9" fmla="*/ 621011 h 1060370"/>
              <a:gd name="connsiteX10" fmla="*/ 3775024 w 3775024"/>
              <a:gd name="connsiteY10" fmla="*/ 166518 h 1060370"/>
              <a:gd name="connsiteX0" fmla="*/ 0 w 3775024"/>
              <a:gd name="connsiteY0" fmla="*/ 958161 h 1060370"/>
              <a:gd name="connsiteX1" fmla="*/ 514473 w 3775024"/>
              <a:gd name="connsiteY1" fmla="*/ 146562 h 1060370"/>
              <a:gd name="connsiteX2" fmla="*/ 1019861 w 3775024"/>
              <a:gd name="connsiteY2" fmla="*/ 1060362 h 1060370"/>
              <a:gd name="connsiteX3" fmla="*/ 1497694 w 3775024"/>
              <a:gd name="connsiteY3" fmla="*/ 165608 h 1060370"/>
              <a:gd name="connsiteX4" fmla="*/ 1819763 w 3775024"/>
              <a:gd name="connsiteY4" fmla="*/ 941726 h 1060370"/>
              <a:gd name="connsiteX5" fmla="*/ 2200232 w 3775024"/>
              <a:gd name="connsiteY5" fmla="*/ 147624 h 1060370"/>
              <a:gd name="connsiteX6" fmla="*/ 2506889 w 3775024"/>
              <a:gd name="connsiteY6" fmla="*/ 1039091 h 1060370"/>
              <a:gd name="connsiteX7" fmla="*/ 3059016 w 3775024"/>
              <a:gd name="connsiteY7" fmla="*/ 465 h 1060370"/>
              <a:gd name="connsiteX8" fmla="*/ 3395105 w 3775024"/>
              <a:gd name="connsiteY8" fmla="*/ 902470 h 1060370"/>
              <a:gd name="connsiteX9" fmla="*/ 3518672 w 3775024"/>
              <a:gd name="connsiteY9" fmla="*/ 621011 h 1060370"/>
              <a:gd name="connsiteX10" fmla="*/ 3775024 w 3775024"/>
              <a:gd name="connsiteY10" fmla="*/ 166518 h 1060370"/>
              <a:gd name="connsiteX0" fmla="*/ 0 w 3775024"/>
              <a:gd name="connsiteY0" fmla="*/ 958161 h 1060370"/>
              <a:gd name="connsiteX1" fmla="*/ 514473 w 3775024"/>
              <a:gd name="connsiteY1" fmla="*/ 146562 h 1060370"/>
              <a:gd name="connsiteX2" fmla="*/ 1019861 w 3775024"/>
              <a:gd name="connsiteY2" fmla="*/ 1060362 h 1060370"/>
              <a:gd name="connsiteX3" fmla="*/ 1497694 w 3775024"/>
              <a:gd name="connsiteY3" fmla="*/ 165608 h 1060370"/>
              <a:gd name="connsiteX4" fmla="*/ 1819763 w 3775024"/>
              <a:gd name="connsiteY4" fmla="*/ 941726 h 1060370"/>
              <a:gd name="connsiteX5" fmla="*/ 2200232 w 3775024"/>
              <a:gd name="connsiteY5" fmla="*/ 147624 h 1060370"/>
              <a:gd name="connsiteX6" fmla="*/ 2506889 w 3775024"/>
              <a:gd name="connsiteY6" fmla="*/ 1039091 h 1060370"/>
              <a:gd name="connsiteX7" fmla="*/ 3059016 w 3775024"/>
              <a:gd name="connsiteY7" fmla="*/ 465 h 1060370"/>
              <a:gd name="connsiteX8" fmla="*/ 3395105 w 3775024"/>
              <a:gd name="connsiteY8" fmla="*/ 902470 h 1060370"/>
              <a:gd name="connsiteX9" fmla="*/ 3563905 w 3775024"/>
              <a:gd name="connsiteY9" fmla="*/ 634929 h 1060370"/>
              <a:gd name="connsiteX10" fmla="*/ 3775024 w 3775024"/>
              <a:gd name="connsiteY10" fmla="*/ 166518 h 1060370"/>
              <a:gd name="connsiteX0" fmla="*/ 0 w 3775024"/>
              <a:gd name="connsiteY0" fmla="*/ 958162 h 1060371"/>
              <a:gd name="connsiteX1" fmla="*/ 514473 w 3775024"/>
              <a:gd name="connsiteY1" fmla="*/ 146563 h 1060371"/>
              <a:gd name="connsiteX2" fmla="*/ 1019861 w 3775024"/>
              <a:gd name="connsiteY2" fmla="*/ 1060363 h 1060371"/>
              <a:gd name="connsiteX3" fmla="*/ 1497694 w 3775024"/>
              <a:gd name="connsiteY3" fmla="*/ 165609 h 1060371"/>
              <a:gd name="connsiteX4" fmla="*/ 1819763 w 3775024"/>
              <a:gd name="connsiteY4" fmla="*/ 941727 h 1060371"/>
              <a:gd name="connsiteX5" fmla="*/ 2200232 w 3775024"/>
              <a:gd name="connsiteY5" fmla="*/ 147625 h 1060371"/>
              <a:gd name="connsiteX6" fmla="*/ 2506889 w 3775024"/>
              <a:gd name="connsiteY6" fmla="*/ 1039092 h 1060371"/>
              <a:gd name="connsiteX7" fmla="*/ 3059016 w 3775024"/>
              <a:gd name="connsiteY7" fmla="*/ 466 h 1060371"/>
              <a:gd name="connsiteX8" fmla="*/ 3395105 w 3775024"/>
              <a:gd name="connsiteY8" fmla="*/ 902471 h 1060371"/>
              <a:gd name="connsiteX9" fmla="*/ 3609138 w 3775024"/>
              <a:gd name="connsiteY9" fmla="*/ 645368 h 1060371"/>
              <a:gd name="connsiteX10" fmla="*/ 3775024 w 3775024"/>
              <a:gd name="connsiteY10" fmla="*/ 166519 h 1060371"/>
              <a:gd name="connsiteX0" fmla="*/ 0 w 3775024"/>
              <a:gd name="connsiteY0" fmla="*/ 1432474 h 1534679"/>
              <a:gd name="connsiteX1" fmla="*/ 514473 w 3775024"/>
              <a:gd name="connsiteY1" fmla="*/ 620875 h 1534679"/>
              <a:gd name="connsiteX2" fmla="*/ 1019861 w 3775024"/>
              <a:gd name="connsiteY2" fmla="*/ 1534675 h 1534679"/>
              <a:gd name="connsiteX3" fmla="*/ 1554139 w 3775024"/>
              <a:gd name="connsiteY3" fmla="*/ 217 h 1534679"/>
              <a:gd name="connsiteX4" fmla="*/ 1819763 w 3775024"/>
              <a:gd name="connsiteY4" fmla="*/ 1416039 h 1534679"/>
              <a:gd name="connsiteX5" fmla="*/ 2200232 w 3775024"/>
              <a:gd name="connsiteY5" fmla="*/ 621937 h 1534679"/>
              <a:gd name="connsiteX6" fmla="*/ 2506889 w 3775024"/>
              <a:gd name="connsiteY6" fmla="*/ 1513404 h 1534679"/>
              <a:gd name="connsiteX7" fmla="*/ 3059016 w 3775024"/>
              <a:gd name="connsiteY7" fmla="*/ 474778 h 1534679"/>
              <a:gd name="connsiteX8" fmla="*/ 3395105 w 3775024"/>
              <a:gd name="connsiteY8" fmla="*/ 1376783 h 1534679"/>
              <a:gd name="connsiteX9" fmla="*/ 3609138 w 3775024"/>
              <a:gd name="connsiteY9" fmla="*/ 1119680 h 1534679"/>
              <a:gd name="connsiteX10" fmla="*/ 3775024 w 3775024"/>
              <a:gd name="connsiteY10" fmla="*/ 640831 h 1534679"/>
              <a:gd name="connsiteX0" fmla="*/ 0 w 3775024"/>
              <a:gd name="connsiteY0" fmla="*/ 1432474 h 1534679"/>
              <a:gd name="connsiteX1" fmla="*/ 514473 w 3775024"/>
              <a:gd name="connsiteY1" fmla="*/ 620875 h 1534679"/>
              <a:gd name="connsiteX2" fmla="*/ 690601 w 3775024"/>
              <a:gd name="connsiteY2" fmla="*/ 1534675 h 1534679"/>
              <a:gd name="connsiteX3" fmla="*/ 1554139 w 3775024"/>
              <a:gd name="connsiteY3" fmla="*/ 217 h 1534679"/>
              <a:gd name="connsiteX4" fmla="*/ 1819763 w 3775024"/>
              <a:gd name="connsiteY4" fmla="*/ 1416039 h 1534679"/>
              <a:gd name="connsiteX5" fmla="*/ 2200232 w 3775024"/>
              <a:gd name="connsiteY5" fmla="*/ 621937 h 1534679"/>
              <a:gd name="connsiteX6" fmla="*/ 2506889 w 3775024"/>
              <a:gd name="connsiteY6" fmla="*/ 1513404 h 1534679"/>
              <a:gd name="connsiteX7" fmla="*/ 3059016 w 3775024"/>
              <a:gd name="connsiteY7" fmla="*/ 474778 h 1534679"/>
              <a:gd name="connsiteX8" fmla="*/ 3395105 w 3775024"/>
              <a:gd name="connsiteY8" fmla="*/ 1376783 h 1534679"/>
              <a:gd name="connsiteX9" fmla="*/ 3609138 w 3775024"/>
              <a:gd name="connsiteY9" fmla="*/ 1119680 h 1534679"/>
              <a:gd name="connsiteX10" fmla="*/ 3775024 w 3775024"/>
              <a:gd name="connsiteY10" fmla="*/ 640831 h 1534679"/>
              <a:gd name="connsiteX0" fmla="*/ 0 w 3775024"/>
              <a:gd name="connsiteY0" fmla="*/ 1432410 h 1534615"/>
              <a:gd name="connsiteX1" fmla="*/ 514473 w 3775024"/>
              <a:gd name="connsiteY1" fmla="*/ 620811 h 1534615"/>
              <a:gd name="connsiteX2" fmla="*/ 690601 w 3775024"/>
              <a:gd name="connsiteY2" fmla="*/ 1534611 h 1534615"/>
              <a:gd name="connsiteX3" fmla="*/ 1554139 w 3775024"/>
              <a:gd name="connsiteY3" fmla="*/ 153 h 1534615"/>
              <a:gd name="connsiteX4" fmla="*/ 1857393 w 3775024"/>
              <a:gd name="connsiteY4" fmla="*/ 1434790 h 1534615"/>
              <a:gd name="connsiteX5" fmla="*/ 2200232 w 3775024"/>
              <a:gd name="connsiteY5" fmla="*/ 621873 h 1534615"/>
              <a:gd name="connsiteX6" fmla="*/ 2506889 w 3775024"/>
              <a:gd name="connsiteY6" fmla="*/ 1513340 h 1534615"/>
              <a:gd name="connsiteX7" fmla="*/ 3059016 w 3775024"/>
              <a:gd name="connsiteY7" fmla="*/ 474714 h 1534615"/>
              <a:gd name="connsiteX8" fmla="*/ 3395105 w 3775024"/>
              <a:gd name="connsiteY8" fmla="*/ 1376719 h 1534615"/>
              <a:gd name="connsiteX9" fmla="*/ 3609138 w 3775024"/>
              <a:gd name="connsiteY9" fmla="*/ 1119616 h 1534615"/>
              <a:gd name="connsiteX10" fmla="*/ 3775024 w 3775024"/>
              <a:gd name="connsiteY10" fmla="*/ 640767 h 1534615"/>
              <a:gd name="connsiteX0" fmla="*/ 0 w 3775024"/>
              <a:gd name="connsiteY0" fmla="*/ 1432410 h 1534615"/>
              <a:gd name="connsiteX1" fmla="*/ 514473 w 3775024"/>
              <a:gd name="connsiteY1" fmla="*/ 620811 h 1534615"/>
              <a:gd name="connsiteX2" fmla="*/ 690601 w 3775024"/>
              <a:gd name="connsiteY2" fmla="*/ 1534611 h 1534615"/>
              <a:gd name="connsiteX3" fmla="*/ 1554139 w 3775024"/>
              <a:gd name="connsiteY3" fmla="*/ 153 h 1534615"/>
              <a:gd name="connsiteX4" fmla="*/ 1612800 w 3775024"/>
              <a:gd name="connsiteY4" fmla="*/ 1434790 h 1534615"/>
              <a:gd name="connsiteX5" fmla="*/ 2200232 w 3775024"/>
              <a:gd name="connsiteY5" fmla="*/ 621873 h 1534615"/>
              <a:gd name="connsiteX6" fmla="*/ 2506889 w 3775024"/>
              <a:gd name="connsiteY6" fmla="*/ 1513340 h 1534615"/>
              <a:gd name="connsiteX7" fmla="*/ 3059016 w 3775024"/>
              <a:gd name="connsiteY7" fmla="*/ 474714 h 1534615"/>
              <a:gd name="connsiteX8" fmla="*/ 3395105 w 3775024"/>
              <a:gd name="connsiteY8" fmla="*/ 1376719 h 1534615"/>
              <a:gd name="connsiteX9" fmla="*/ 3609138 w 3775024"/>
              <a:gd name="connsiteY9" fmla="*/ 1119616 h 1534615"/>
              <a:gd name="connsiteX10" fmla="*/ 3775024 w 3775024"/>
              <a:gd name="connsiteY10" fmla="*/ 640767 h 1534615"/>
              <a:gd name="connsiteX0" fmla="*/ 0 w 3775024"/>
              <a:gd name="connsiteY0" fmla="*/ 1432410 h 1534615"/>
              <a:gd name="connsiteX1" fmla="*/ 514473 w 3775024"/>
              <a:gd name="connsiteY1" fmla="*/ 620811 h 1534615"/>
              <a:gd name="connsiteX2" fmla="*/ 690601 w 3775024"/>
              <a:gd name="connsiteY2" fmla="*/ 1534611 h 1534615"/>
              <a:gd name="connsiteX3" fmla="*/ 1262509 w 3775024"/>
              <a:gd name="connsiteY3" fmla="*/ 153 h 1534615"/>
              <a:gd name="connsiteX4" fmla="*/ 1612800 w 3775024"/>
              <a:gd name="connsiteY4" fmla="*/ 1434790 h 1534615"/>
              <a:gd name="connsiteX5" fmla="*/ 2200232 w 3775024"/>
              <a:gd name="connsiteY5" fmla="*/ 621873 h 1534615"/>
              <a:gd name="connsiteX6" fmla="*/ 2506889 w 3775024"/>
              <a:gd name="connsiteY6" fmla="*/ 1513340 h 1534615"/>
              <a:gd name="connsiteX7" fmla="*/ 3059016 w 3775024"/>
              <a:gd name="connsiteY7" fmla="*/ 474714 h 1534615"/>
              <a:gd name="connsiteX8" fmla="*/ 3395105 w 3775024"/>
              <a:gd name="connsiteY8" fmla="*/ 1376719 h 1534615"/>
              <a:gd name="connsiteX9" fmla="*/ 3609138 w 3775024"/>
              <a:gd name="connsiteY9" fmla="*/ 1119616 h 1534615"/>
              <a:gd name="connsiteX10" fmla="*/ 3775024 w 3775024"/>
              <a:gd name="connsiteY10" fmla="*/ 640767 h 1534615"/>
              <a:gd name="connsiteX0" fmla="*/ 0 w 3775024"/>
              <a:gd name="connsiteY0" fmla="*/ 1433148 h 1535353"/>
              <a:gd name="connsiteX1" fmla="*/ 514473 w 3775024"/>
              <a:gd name="connsiteY1" fmla="*/ 621549 h 1535353"/>
              <a:gd name="connsiteX2" fmla="*/ 690601 w 3775024"/>
              <a:gd name="connsiteY2" fmla="*/ 1535349 h 1535353"/>
              <a:gd name="connsiteX3" fmla="*/ 1262509 w 3775024"/>
              <a:gd name="connsiteY3" fmla="*/ 891 h 1535353"/>
              <a:gd name="connsiteX4" fmla="*/ 1612800 w 3775024"/>
              <a:gd name="connsiteY4" fmla="*/ 1435528 h 1535353"/>
              <a:gd name="connsiteX5" fmla="*/ 2200232 w 3775024"/>
              <a:gd name="connsiteY5" fmla="*/ 622611 h 1535353"/>
              <a:gd name="connsiteX6" fmla="*/ 2506889 w 3775024"/>
              <a:gd name="connsiteY6" fmla="*/ 1514078 h 1535353"/>
              <a:gd name="connsiteX7" fmla="*/ 3059016 w 3775024"/>
              <a:gd name="connsiteY7" fmla="*/ 475452 h 1535353"/>
              <a:gd name="connsiteX8" fmla="*/ 3395105 w 3775024"/>
              <a:gd name="connsiteY8" fmla="*/ 1377457 h 1535353"/>
              <a:gd name="connsiteX9" fmla="*/ 3609138 w 3775024"/>
              <a:gd name="connsiteY9" fmla="*/ 1120354 h 1535353"/>
              <a:gd name="connsiteX10" fmla="*/ 3775024 w 3775024"/>
              <a:gd name="connsiteY10" fmla="*/ 641505 h 1535353"/>
              <a:gd name="connsiteX0" fmla="*/ 0 w 3775024"/>
              <a:gd name="connsiteY0" fmla="*/ 1432410 h 1534615"/>
              <a:gd name="connsiteX1" fmla="*/ 514473 w 3775024"/>
              <a:gd name="connsiteY1" fmla="*/ 620811 h 1534615"/>
              <a:gd name="connsiteX2" fmla="*/ 690601 w 3775024"/>
              <a:gd name="connsiteY2" fmla="*/ 1534611 h 1534615"/>
              <a:gd name="connsiteX3" fmla="*/ 1262509 w 3775024"/>
              <a:gd name="connsiteY3" fmla="*/ 153 h 1534615"/>
              <a:gd name="connsiteX4" fmla="*/ 1434059 w 3775024"/>
              <a:gd name="connsiteY4" fmla="*/ 1434790 h 1534615"/>
              <a:gd name="connsiteX5" fmla="*/ 2200232 w 3775024"/>
              <a:gd name="connsiteY5" fmla="*/ 621873 h 1534615"/>
              <a:gd name="connsiteX6" fmla="*/ 2506889 w 3775024"/>
              <a:gd name="connsiteY6" fmla="*/ 1513340 h 1534615"/>
              <a:gd name="connsiteX7" fmla="*/ 3059016 w 3775024"/>
              <a:gd name="connsiteY7" fmla="*/ 474714 h 1534615"/>
              <a:gd name="connsiteX8" fmla="*/ 3395105 w 3775024"/>
              <a:gd name="connsiteY8" fmla="*/ 1376719 h 1534615"/>
              <a:gd name="connsiteX9" fmla="*/ 3609138 w 3775024"/>
              <a:gd name="connsiteY9" fmla="*/ 1119616 h 1534615"/>
              <a:gd name="connsiteX10" fmla="*/ 3775024 w 3775024"/>
              <a:gd name="connsiteY10" fmla="*/ 640767 h 1534615"/>
              <a:gd name="connsiteX0" fmla="*/ 0 w 3775024"/>
              <a:gd name="connsiteY0" fmla="*/ 1432410 h 1534615"/>
              <a:gd name="connsiteX1" fmla="*/ 514473 w 3775024"/>
              <a:gd name="connsiteY1" fmla="*/ 620811 h 1534615"/>
              <a:gd name="connsiteX2" fmla="*/ 690601 w 3775024"/>
              <a:gd name="connsiteY2" fmla="*/ 1534611 h 1534615"/>
              <a:gd name="connsiteX3" fmla="*/ 1262509 w 3775024"/>
              <a:gd name="connsiteY3" fmla="*/ 153 h 1534615"/>
              <a:gd name="connsiteX4" fmla="*/ 1339985 w 3775024"/>
              <a:gd name="connsiteY4" fmla="*/ 1434790 h 1534615"/>
              <a:gd name="connsiteX5" fmla="*/ 2200232 w 3775024"/>
              <a:gd name="connsiteY5" fmla="*/ 621873 h 1534615"/>
              <a:gd name="connsiteX6" fmla="*/ 2506889 w 3775024"/>
              <a:gd name="connsiteY6" fmla="*/ 1513340 h 1534615"/>
              <a:gd name="connsiteX7" fmla="*/ 3059016 w 3775024"/>
              <a:gd name="connsiteY7" fmla="*/ 474714 h 1534615"/>
              <a:gd name="connsiteX8" fmla="*/ 3395105 w 3775024"/>
              <a:gd name="connsiteY8" fmla="*/ 1376719 h 1534615"/>
              <a:gd name="connsiteX9" fmla="*/ 3609138 w 3775024"/>
              <a:gd name="connsiteY9" fmla="*/ 1119616 h 1534615"/>
              <a:gd name="connsiteX10" fmla="*/ 3775024 w 3775024"/>
              <a:gd name="connsiteY10" fmla="*/ 640767 h 1534615"/>
              <a:gd name="connsiteX0" fmla="*/ 0 w 3775024"/>
              <a:gd name="connsiteY0" fmla="*/ 1432409 h 1534614"/>
              <a:gd name="connsiteX1" fmla="*/ 514473 w 3775024"/>
              <a:gd name="connsiteY1" fmla="*/ 620810 h 1534614"/>
              <a:gd name="connsiteX2" fmla="*/ 690601 w 3775024"/>
              <a:gd name="connsiteY2" fmla="*/ 1534610 h 1534614"/>
              <a:gd name="connsiteX3" fmla="*/ 1262509 w 3775024"/>
              <a:gd name="connsiteY3" fmla="*/ 152 h 1534614"/>
              <a:gd name="connsiteX4" fmla="*/ 1339985 w 3775024"/>
              <a:gd name="connsiteY4" fmla="*/ 1434789 h 1534614"/>
              <a:gd name="connsiteX5" fmla="*/ 2181417 w 3775024"/>
              <a:gd name="connsiteY5" fmla="*/ 574835 h 1534614"/>
              <a:gd name="connsiteX6" fmla="*/ 2506889 w 3775024"/>
              <a:gd name="connsiteY6" fmla="*/ 1513339 h 1534614"/>
              <a:gd name="connsiteX7" fmla="*/ 3059016 w 3775024"/>
              <a:gd name="connsiteY7" fmla="*/ 474713 h 1534614"/>
              <a:gd name="connsiteX8" fmla="*/ 3395105 w 3775024"/>
              <a:gd name="connsiteY8" fmla="*/ 1376718 h 1534614"/>
              <a:gd name="connsiteX9" fmla="*/ 3609138 w 3775024"/>
              <a:gd name="connsiteY9" fmla="*/ 1119615 h 1534614"/>
              <a:gd name="connsiteX10" fmla="*/ 3775024 w 3775024"/>
              <a:gd name="connsiteY10" fmla="*/ 640766 h 1534614"/>
              <a:gd name="connsiteX0" fmla="*/ 0 w 3775024"/>
              <a:gd name="connsiteY0" fmla="*/ 1432409 h 1791705"/>
              <a:gd name="connsiteX1" fmla="*/ 514473 w 3775024"/>
              <a:gd name="connsiteY1" fmla="*/ 620810 h 1791705"/>
              <a:gd name="connsiteX2" fmla="*/ 690601 w 3775024"/>
              <a:gd name="connsiteY2" fmla="*/ 1534610 h 1791705"/>
              <a:gd name="connsiteX3" fmla="*/ 1262509 w 3775024"/>
              <a:gd name="connsiteY3" fmla="*/ 152 h 1791705"/>
              <a:gd name="connsiteX4" fmla="*/ 1339985 w 3775024"/>
              <a:gd name="connsiteY4" fmla="*/ 1434789 h 1791705"/>
              <a:gd name="connsiteX5" fmla="*/ 2181417 w 3775024"/>
              <a:gd name="connsiteY5" fmla="*/ 574835 h 1791705"/>
              <a:gd name="connsiteX6" fmla="*/ 2506889 w 3775024"/>
              <a:gd name="connsiteY6" fmla="*/ 1791529 h 1791705"/>
              <a:gd name="connsiteX7" fmla="*/ 3059016 w 3775024"/>
              <a:gd name="connsiteY7" fmla="*/ 474713 h 1791705"/>
              <a:gd name="connsiteX8" fmla="*/ 3395105 w 3775024"/>
              <a:gd name="connsiteY8" fmla="*/ 1376718 h 1791705"/>
              <a:gd name="connsiteX9" fmla="*/ 3609138 w 3775024"/>
              <a:gd name="connsiteY9" fmla="*/ 1119615 h 1791705"/>
              <a:gd name="connsiteX10" fmla="*/ 3775024 w 3775024"/>
              <a:gd name="connsiteY10" fmla="*/ 640766 h 1791705"/>
              <a:gd name="connsiteX0" fmla="*/ 0 w 3775024"/>
              <a:gd name="connsiteY0" fmla="*/ 1432409 h 1888455"/>
              <a:gd name="connsiteX1" fmla="*/ 514473 w 3775024"/>
              <a:gd name="connsiteY1" fmla="*/ 620810 h 1888455"/>
              <a:gd name="connsiteX2" fmla="*/ 690601 w 3775024"/>
              <a:gd name="connsiteY2" fmla="*/ 1534610 h 1888455"/>
              <a:gd name="connsiteX3" fmla="*/ 1262509 w 3775024"/>
              <a:gd name="connsiteY3" fmla="*/ 152 h 1888455"/>
              <a:gd name="connsiteX4" fmla="*/ 1339985 w 3775024"/>
              <a:gd name="connsiteY4" fmla="*/ 1434789 h 1888455"/>
              <a:gd name="connsiteX5" fmla="*/ 2181417 w 3775024"/>
              <a:gd name="connsiteY5" fmla="*/ 574835 h 1888455"/>
              <a:gd name="connsiteX6" fmla="*/ 2531080 w 3775024"/>
              <a:gd name="connsiteY6" fmla="*/ 1888291 h 1888455"/>
              <a:gd name="connsiteX7" fmla="*/ 3059016 w 3775024"/>
              <a:gd name="connsiteY7" fmla="*/ 474713 h 1888455"/>
              <a:gd name="connsiteX8" fmla="*/ 3395105 w 3775024"/>
              <a:gd name="connsiteY8" fmla="*/ 1376718 h 1888455"/>
              <a:gd name="connsiteX9" fmla="*/ 3609138 w 3775024"/>
              <a:gd name="connsiteY9" fmla="*/ 1119615 h 1888455"/>
              <a:gd name="connsiteX10" fmla="*/ 3775024 w 3775024"/>
              <a:gd name="connsiteY10" fmla="*/ 640766 h 1888455"/>
              <a:gd name="connsiteX0" fmla="*/ 0 w 3775024"/>
              <a:gd name="connsiteY0" fmla="*/ 1432409 h 1888497"/>
              <a:gd name="connsiteX1" fmla="*/ 514473 w 3775024"/>
              <a:gd name="connsiteY1" fmla="*/ 620810 h 1888497"/>
              <a:gd name="connsiteX2" fmla="*/ 690601 w 3775024"/>
              <a:gd name="connsiteY2" fmla="*/ 1534610 h 1888497"/>
              <a:gd name="connsiteX3" fmla="*/ 1262509 w 3775024"/>
              <a:gd name="connsiteY3" fmla="*/ 152 h 1888497"/>
              <a:gd name="connsiteX4" fmla="*/ 1339985 w 3775024"/>
              <a:gd name="connsiteY4" fmla="*/ 1434789 h 1888497"/>
              <a:gd name="connsiteX5" fmla="*/ 2181417 w 3775024"/>
              <a:gd name="connsiteY5" fmla="*/ 574835 h 1888497"/>
              <a:gd name="connsiteX6" fmla="*/ 2531080 w 3775024"/>
              <a:gd name="connsiteY6" fmla="*/ 1888291 h 1888497"/>
              <a:gd name="connsiteX7" fmla="*/ 2913873 w 3775024"/>
              <a:gd name="connsiteY7" fmla="*/ 462618 h 1888497"/>
              <a:gd name="connsiteX8" fmla="*/ 3395105 w 3775024"/>
              <a:gd name="connsiteY8" fmla="*/ 1376718 h 1888497"/>
              <a:gd name="connsiteX9" fmla="*/ 3609138 w 3775024"/>
              <a:gd name="connsiteY9" fmla="*/ 1119615 h 1888497"/>
              <a:gd name="connsiteX10" fmla="*/ 3775024 w 3775024"/>
              <a:gd name="connsiteY10" fmla="*/ 640766 h 188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024" h="1888497">
                <a:moveTo>
                  <a:pt x="0" y="1432409"/>
                </a:moveTo>
                <a:cubicBezTo>
                  <a:pt x="81863" y="1293839"/>
                  <a:pt x="399373" y="603777"/>
                  <a:pt x="514473" y="620810"/>
                </a:cubicBezTo>
                <a:cubicBezTo>
                  <a:pt x="629573" y="637843"/>
                  <a:pt x="526731" y="1531436"/>
                  <a:pt x="690601" y="1534610"/>
                </a:cubicBezTo>
                <a:cubicBezTo>
                  <a:pt x="854471" y="1537784"/>
                  <a:pt x="1154278" y="16789"/>
                  <a:pt x="1262509" y="152"/>
                </a:cubicBezTo>
                <a:cubicBezTo>
                  <a:pt x="1370740" y="-16485"/>
                  <a:pt x="1186834" y="1339009"/>
                  <a:pt x="1339985" y="1434789"/>
                </a:cubicBezTo>
                <a:cubicBezTo>
                  <a:pt x="1493136" y="1530570"/>
                  <a:pt x="1982901" y="499251"/>
                  <a:pt x="2181417" y="574835"/>
                </a:cubicBezTo>
                <a:cubicBezTo>
                  <a:pt x="2379933" y="650419"/>
                  <a:pt x="2409004" y="1906994"/>
                  <a:pt x="2531080" y="1888291"/>
                </a:cubicBezTo>
                <a:cubicBezTo>
                  <a:pt x="2653156" y="1869588"/>
                  <a:pt x="2769869" y="547880"/>
                  <a:pt x="2913873" y="462618"/>
                </a:cubicBezTo>
                <a:cubicBezTo>
                  <a:pt x="3057877" y="377356"/>
                  <a:pt x="3279228" y="1267219"/>
                  <a:pt x="3395105" y="1376718"/>
                </a:cubicBezTo>
                <a:cubicBezTo>
                  <a:pt x="3510982" y="1486217"/>
                  <a:pt x="3559736" y="1259671"/>
                  <a:pt x="3609138" y="1119615"/>
                </a:cubicBezTo>
                <a:cubicBezTo>
                  <a:pt x="3655056" y="989437"/>
                  <a:pt x="3721617" y="735452"/>
                  <a:pt x="3775024" y="640766"/>
                </a:cubicBezTo>
              </a:path>
            </a:pathLst>
          </a:custGeom>
          <a:ln>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a:solidFill>
                <a:prstClr val="white"/>
              </a:solidFill>
              <a:latin typeface="Calibri"/>
            </a:endParaRPr>
          </a:p>
        </p:txBody>
      </p:sp>
      <p:sp>
        <p:nvSpPr>
          <p:cNvPr id="17" name="Right Brace 16"/>
          <p:cNvSpPr/>
          <p:nvPr/>
        </p:nvSpPr>
        <p:spPr>
          <a:xfrm>
            <a:off x="7620000" y="2441377"/>
            <a:ext cx="533400" cy="2590800"/>
          </a:xfrm>
          <a:prstGeom prst="rightBrace">
            <a:avLst>
              <a:gd name="adj1" fmla="val 42901"/>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a:solidFill>
                <a:prstClr val="white"/>
              </a:solidFill>
              <a:latin typeface="Calibri"/>
            </a:endParaRPr>
          </a:p>
        </p:txBody>
      </p:sp>
      <p:sp>
        <p:nvSpPr>
          <p:cNvPr id="19" name="TextBox 18"/>
          <p:cNvSpPr txBox="1"/>
          <p:nvPr/>
        </p:nvSpPr>
        <p:spPr>
          <a:xfrm>
            <a:off x="8305800" y="3508177"/>
            <a:ext cx="1905000" cy="769441"/>
          </a:xfrm>
          <a:prstGeom prst="rect">
            <a:avLst/>
          </a:prstGeom>
          <a:noFill/>
        </p:spPr>
        <p:txBody>
          <a:bodyPr wrap="square" rtlCol="0">
            <a:spAutoFit/>
          </a:bodyPr>
          <a:lstStyle/>
          <a:p>
            <a:pPr>
              <a:defRPr/>
            </a:pPr>
            <a:r>
              <a:rPr lang="en-US" sz="2200" dirty="0">
                <a:solidFill>
                  <a:srgbClr val="FF0000"/>
                </a:solidFill>
                <a:latin typeface="Helvetica Neue Light"/>
                <a:cs typeface="Helvetica Neue Light"/>
              </a:rPr>
              <a:t>MIXED</a:t>
            </a:r>
          </a:p>
          <a:p>
            <a:pPr>
              <a:defRPr/>
            </a:pPr>
            <a:r>
              <a:rPr lang="en-US" sz="2200" dirty="0">
                <a:solidFill>
                  <a:srgbClr val="FF0000"/>
                </a:solidFill>
                <a:latin typeface="Helvetica Neue Light"/>
                <a:cs typeface="Helvetica Neue Light"/>
              </a:rPr>
              <a:t>DELIRIUM</a:t>
            </a:r>
          </a:p>
        </p:txBody>
      </p:sp>
      <p:sp>
        <p:nvSpPr>
          <p:cNvPr id="20" name="TextBox 19"/>
          <p:cNvSpPr txBox="1"/>
          <p:nvPr/>
        </p:nvSpPr>
        <p:spPr>
          <a:xfrm>
            <a:off x="323852" y="2743200"/>
            <a:ext cx="3181348" cy="769441"/>
          </a:xfrm>
          <a:prstGeom prst="rect">
            <a:avLst/>
          </a:prstGeom>
          <a:noFill/>
        </p:spPr>
        <p:txBody>
          <a:bodyPr wrap="square" rtlCol="0">
            <a:spAutoFit/>
          </a:bodyPr>
          <a:lstStyle/>
          <a:p>
            <a:pPr algn="r">
              <a:defRPr/>
            </a:pPr>
            <a:r>
              <a:rPr lang="en-US" sz="2200" b="1" dirty="0">
                <a:solidFill>
                  <a:srgbClr val="FF0000"/>
                </a:solidFill>
                <a:latin typeface="Helvetica Neue"/>
                <a:cs typeface="Helvetica Neue"/>
              </a:rPr>
              <a:t>HYPERACTIVE DELIRIUM</a:t>
            </a:r>
          </a:p>
        </p:txBody>
      </p:sp>
      <p:sp>
        <p:nvSpPr>
          <p:cNvPr id="21" name="TextBox 20"/>
          <p:cNvSpPr txBox="1"/>
          <p:nvPr/>
        </p:nvSpPr>
        <p:spPr>
          <a:xfrm>
            <a:off x="800100" y="3962400"/>
            <a:ext cx="2705100" cy="769441"/>
          </a:xfrm>
          <a:prstGeom prst="rect">
            <a:avLst/>
          </a:prstGeom>
          <a:noFill/>
        </p:spPr>
        <p:txBody>
          <a:bodyPr wrap="square" rtlCol="0">
            <a:spAutoFit/>
          </a:bodyPr>
          <a:lstStyle/>
          <a:p>
            <a:pPr algn="r">
              <a:defRPr/>
            </a:pPr>
            <a:r>
              <a:rPr lang="en-US" sz="2200" b="1" dirty="0">
                <a:solidFill>
                  <a:srgbClr val="FF0000"/>
                </a:solidFill>
                <a:latin typeface="Helvetica Neue"/>
                <a:cs typeface="Helvetica Neue"/>
              </a:rPr>
              <a:t>HYPOACTIVE DELIRIUM</a:t>
            </a:r>
          </a:p>
        </p:txBody>
      </p:sp>
      <p:pic>
        <p:nvPicPr>
          <p:cNvPr id="24" name="Picture 2" descr="http://images.freeimages.com/images/premium/large-thumbs/3343/3343580-sleep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23619" r="12254"/>
          <a:stretch/>
        </p:blipFill>
        <p:spPr bwMode="auto">
          <a:xfrm>
            <a:off x="5867400" y="4822807"/>
            <a:ext cx="1943083" cy="202511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Screen Shot 2016-11-09 at 4.54.15 PM.png"/>
          <p:cNvPicPr>
            <a:picLocks noChangeAspect="1"/>
          </p:cNvPicPr>
          <p:nvPr/>
        </p:nvPicPr>
        <p:blipFill rotWithShape="1">
          <a:blip r:embed="rId4" cstate="print">
            <a:extLst>
              <a:ext uri="{28A0092B-C50C-407E-A947-70E740481C1C}">
                <a14:useLocalDpi xmlns:a14="http://schemas.microsoft.com/office/drawing/2010/main" val="0"/>
              </a:ext>
            </a:extLst>
          </a:blip>
          <a:srcRect l="24360" r="10339"/>
          <a:stretch/>
        </p:blipFill>
        <p:spPr>
          <a:xfrm>
            <a:off x="3565997" y="1676640"/>
            <a:ext cx="1803401" cy="1367579"/>
          </a:xfrm>
          <a:prstGeom prst="rect">
            <a:avLst/>
          </a:prstGeom>
        </p:spPr>
      </p:pic>
      <p:sp>
        <p:nvSpPr>
          <p:cNvPr id="5" name="TextBox 4">
            <a:extLst>
              <a:ext uri="{FF2B5EF4-FFF2-40B4-BE49-F238E27FC236}">
                <a16:creationId xmlns:a16="http://schemas.microsoft.com/office/drawing/2014/main" id="{052017B9-809D-0149-BD87-0E0AFB1315F1}"/>
              </a:ext>
            </a:extLst>
          </p:cNvPr>
          <p:cNvSpPr txBox="1"/>
          <p:nvPr/>
        </p:nvSpPr>
        <p:spPr>
          <a:xfrm>
            <a:off x="1264596" y="6108970"/>
            <a:ext cx="4602802" cy="369332"/>
          </a:xfrm>
          <a:prstGeom prst="rect">
            <a:avLst/>
          </a:prstGeom>
          <a:noFill/>
        </p:spPr>
        <p:txBody>
          <a:bodyPr wrap="square" rtlCol="0">
            <a:spAutoFit/>
          </a:bodyPr>
          <a:lstStyle/>
          <a:p>
            <a:r>
              <a:rPr lang="en-US" dirty="0"/>
              <a:t>Slide Courtesy of Dr. Stephanie Rogers</a:t>
            </a:r>
          </a:p>
        </p:txBody>
      </p:sp>
    </p:spTree>
    <p:extLst>
      <p:ext uri="{BB962C8B-B14F-4D97-AF65-F5344CB8AC3E}">
        <p14:creationId xmlns:p14="http://schemas.microsoft.com/office/powerpoint/2010/main" val="108586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6173</TotalTime>
  <Words>2663</Words>
  <Application>Microsoft Macintosh PowerPoint</Application>
  <PresentationFormat>Widescreen</PresentationFormat>
  <Paragraphs>299</Paragraphs>
  <Slides>34</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Arial</vt:lpstr>
      <vt:lpstr>Calibri</vt:lpstr>
      <vt:lpstr>Calibri Light</vt:lpstr>
      <vt:lpstr>Cambria</vt:lpstr>
      <vt:lpstr>Garamond</vt:lpstr>
      <vt:lpstr>helvetica</vt:lpstr>
      <vt:lpstr>helvetica</vt:lpstr>
      <vt:lpstr>Helvetica Neue</vt:lpstr>
      <vt:lpstr>Helvetica Neue Light</vt:lpstr>
      <vt:lpstr>Roboto</vt:lpstr>
      <vt:lpstr>Source Sans Pro</vt:lpstr>
      <vt:lpstr>system-ui</vt:lpstr>
      <vt:lpstr>Wingdings</vt:lpstr>
      <vt:lpstr>Office Theme</vt:lpstr>
      <vt:lpstr>ED Delirium</vt:lpstr>
      <vt:lpstr>ILOs</vt:lpstr>
      <vt:lpstr>Patient D</vt:lpstr>
      <vt:lpstr>What is delirium?</vt:lpstr>
      <vt:lpstr>PowerPoint Presentation</vt:lpstr>
      <vt:lpstr>PowerPoint Presentation</vt:lpstr>
      <vt:lpstr>Hyperactive delirium</vt:lpstr>
      <vt:lpstr>Hypoactive Delirium</vt:lpstr>
      <vt:lpstr>Mixed</vt:lpstr>
      <vt:lpstr>Model of Delirium</vt:lpstr>
      <vt:lpstr>Precipitating Insult: DELIRIUM</vt:lpstr>
      <vt:lpstr>Model of Delirium: Example 1</vt:lpstr>
      <vt:lpstr>Model of Delirium</vt:lpstr>
      <vt:lpstr>Risk Factors</vt:lpstr>
      <vt:lpstr>Model of Delirium: Example 2</vt:lpstr>
      <vt:lpstr>Model of Delirium: Example 3, Case D</vt:lpstr>
      <vt:lpstr>Poll:</vt:lpstr>
      <vt:lpstr>How Common is it?</vt:lpstr>
      <vt:lpstr>I know it when I see it…</vt:lpstr>
      <vt:lpstr>Why is Delirium Bad?</vt:lpstr>
      <vt:lpstr>Prevention</vt:lpstr>
      <vt:lpstr>Prevention: Non-pharmacologic</vt:lpstr>
      <vt:lpstr>Sleep Promotion: Earplugs</vt:lpstr>
      <vt:lpstr>Non-pharmacologic behavioral intervention</vt:lpstr>
      <vt:lpstr>PowerPoint Presentation</vt:lpstr>
      <vt:lpstr>Treatment</vt:lpstr>
      <vt:lpstr>AMS: MOVESSTUPID</vt:lpstr>
      <vt:lpstr>Treatment</vt:lpstr>
      <vt:lpstr>“BAD” Meds</vt:lpstr>
      <vt:lpstr>Treatment</vt:lpstr>
      <vt:lpstr>PowerPoint Presentation</vt:lpstr>
      <vt:lpstr>ED Geri Agitation OrderPanel</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 Delirium</dc:title>
  <dc:creator>Degesys, Nida</dc:creator>
  <cp:lastModifiedBy>Degesys, Nida</cp:lastModifiedBy>
  <cp:revision>120</cp:revision>
  <dcterms:created xsi:type="dcterms:W3CDTF">2021-01-07T20:22:46Z</dcterms:created>
  <dcterms:modified xsi:type="dcterms:W3CDTF">2024-02-19T07:16:08Z</dcterms:modified>
</cp:coreProperties>
</file>